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30"/>
  </p:notesMasterIdLst>
  <p:sldIdLst>
    <p:sldId id="256" r:id="rId5"/>
    <p:sldId id="257" r:id="rId6"/>
    <p:sldId id="259" r:id="rId7"/>
    <p:sldId id="322" r:id="rId8"/>
    <p:sldId id="262" r:id="rId9"/>
    <p:sldId id="263" r:id="rId10"/>
    <p:sldId id="325" r:id="rId11"/>
    <p:sldId id="331" r:id="rId12"/>
    <p:sldId id="337" r:id="rId13"/>
    <p:sldId id="338" r:id="rId14"/>
    <p:sldId id="340" r:id="rId15"/>
    <p:sldId id="329" r:id="rId16"/>
    <p:sldId id="342" r:id="rId17"/>
    <p:sldId id="332" r:id="rId18"/>
    <p:sldId id="339" r:id="rId19"/>
    <p:sldId id="343" r:id="rId20"/>
    <p:sldId id="333" r:id="rId21"/>
    <p:sldId id="345" r:id="rId22"/>
    <p:sldId id="346" r:id="rId23"/>
    <p:sldId id="344" r:id="rId24"/>
    <p:sldId id="353" r:id="rId25"/>
    <p:sldId id="290" r:id="rId26"/>
    <p:sldId id="352" r:id="rId27"/>
    <p:sldId id="347" r:id="rId28"/>
    <p:sldId id="350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DM Sans" pitchFamily="2" charset="77"/>
      <p:regular r:id="rId32"/>
      <p:bold r:id="rId33"/>
      <p:italic r:id="rId34"/>
      <p:boldItalic r:id="rId35"/>
    </p:embeddedFont>
    <p:embeddedFont>
      <p:font typeface="Eczar" panose="02000603040300000004" pitchFamily="2" charset="0"/>
      <p:regular r:id="rId36"/>
      <p:bold r:id="rId37"/>
    </p:embeddedFont>
    <p:embeddedFont>
      <p:font typeface="Eczar ExtraBold" panose="02000603040300000004" pitchFamily="2" charset="0"/>
      <p:bold r:id="rId38"/>
    </p:embeddedFont>
    <p:embeddedFont>
      <p:font typeface="Grotesque" panose="020B0504020202020204" pitchFamily="34" charset="0"/>
      <p:regular r:id="rId39"/>
      <p:bold r:id="rId40"/>
    </p:embeddedFont>
    <p:embeddedFont>
      <p:font typeface="Roboto Condensed Light" panose="020F0302020204030204" pitchFamily="34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48A7C2-EBBE-4B4B-8DBF-AB030D808AC4}" v="2028" dt="2022-02-09T23:17:49.083"/>
    <p1510:client id="{44D87797-0DAE-B851-4FBE-A41CD7157BCC}" v="5" dt="2022-02-09T23:14:17.886"/>
    <p1510:client id="{702381FF-6AAE-DF47-A5B3-F1B873CBE785}" v="81" dt="2022-02-10T00:12:42.676"/>
  </p1510:revLst>
</p1510:revInfo>
</file>

<file path=ppt/tableStyles.xml><?xml version="1.0" encoding="utf-8"?>
<a:tblStyleLst xmlns:a="http://schemas.openxmlformats.org/drawingml/2006/main" def="{29735B10-04FA-4CF2-A264-6BA1404BD736}">
  <a:tblStyle styleId="{29735B10-04FA-4CF2-A264-6BA1404BD7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fad0739f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fad0739f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237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e079985a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e079985a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319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86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e079985a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e079985a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543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766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50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cb5c3ca21f_0_15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cb5c3ca21f_0_15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980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566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220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cb5c3ca21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cb5c3ca21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45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cb5c3ca21f_0_15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cb5c3ca21f_0_15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cb5c3ca21f_0_15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cb5c3ca21f_0_15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983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89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cb5c3ca21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cb5c3ca21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cb5c3ca21f_0_14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cb5c3ca21f_0_14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e079985a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e079985a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51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39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fad0739f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fad0739f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45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rot="10800000" flipH="1">
            <a:off x="125375" y="72775"/>
            <a:ext cx="4340700" cy="22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>
            <a:off x="4424675" y="2653225"/>
            <a:ext cx="4552776" cy="238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569625" y="3733975"/>
            <a:ext cx="497775" cy="1050950"/>
            <a:chOff x="569625" y="3733975"/>
            <a:chExt cx="497775" cy="1050950"/>
          </a:xfrm>
        </p:grpSpPr>
        <p:sp>
          <p:nvSpPr>
            <p:cNvPr id="13" name="Google Shape;13;p2"/>
            <p:cNvSpPr/>
            <p:nvPr/>
          </p:nvSpPr>
          <p:spPr>
            <a:xfrm>
              <a:off x="611425" y="40151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7125" y="37339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99875" y="42803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143850" y="438279"/>
            <a:ext cx="3171935" cy="1168621"/>
            <a:chOff x="160950" y="438279"/>
            <a:chExt cx="3171935" cy="1168621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160950" y="771000"/>
              <a:ext cx="2417225" cy="835900"/>
              <a:chOff x="160950" y="999600"/>
              <a:chExt cx="2417225" cy="83590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160950" y="999600"/>
                <a:ext cx="2417225" cy="835900"/>
              </a:xfrm>
              <a:custGeom>
                <a:avLst/>
                <a:gdLst/>
                <a:ahLst/>
                <a:cxnLst/>
                <a:rect l="l" t="t" r="r" b="b"/>
                <a:pathLst>
                  <a:path w="96689" h="33436" fill="none" extrusionOk="0">
                    <a:moveTo>
                      <a:pt x="96689" y="0"/>
                    </a:moveTo>
                    <a:lnTo>
                      <a:pt x="75442" y="0"/>
                    </a:lnTo>
                    <a:lnTo>
                      <a:pt x="42007" y="33435"/>
                    </a:lnTo>
                    <a:lnTo>
                      <a:pt x="0" y="33435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526475" y="1167525"/>
                <a:ext cx="425550" cy="425550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17022" fill="none" extrusionOk="0">
                    <a:moveTo>
                      <a:pt x="17022" y="0"/>
                    </a:moveTo>
                    <a:lnTo>
                      <a:pt x="0" y="17022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60950" y="1772400"/>
                <a:ext cx="656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263" h="1" fill="none" extrusionOk="0">
                    <a:moveTo>
                      <a:pt x="26262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2646712" y="438279"/>
              <a:ext cx="686173" cy="675699"/>
              <a:chOff x="2676400" y="646800"/>
              <a:chExt cx="548675" cy="5403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3112575" y="877800"/>
                <a:ext cx="1125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791" fill="none" extrusionOk="0">
                    <a:moveTo>
                      <a:pt x="1" y="791"/>
                    </a:moveTo>
                    <a:lnTo>
                      <a:pt x="4499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092050" y="786600"/>
                <a:ext cx="1003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281" fill="none" extrusionOk="0">
                    <a:moveTo>
                      <a:pt x="1" y="2280"/>
                    </a:moveTo>
                    <a:lnTo>
                      <a:pt x="4013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056350" y="712150"/>
                <a:ext cx="73725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3526" fill="none" extrusionOk="0">
                    <a:moveTo>
                      <a:pt x="0" y="3526"/>
                    </a:moveTo>
                    <a:lnTo>
                      <a:pt x="2949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006950" y="663500"/>
                <a:ext cx="395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4348" fill="none" extrusionOk="0">
                    <a:moveTo>
                      <a:pt x="1" y="4347"/>
                    </a:moveTo>
                    <a:lnTo>
                      <a:pt x="158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950725" y="646800"/>
                <a:ext cx="25" cy="1147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590" fill="none" extrusionOk="0">
                    <a:moveTo>
                      <a:pt x="0" y="4590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855725" y="663500"/>
                <a:ext cx="387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348" fill="none" extrusionOk="0">
                    <a:moveTo>
                      <a:pt x="1551" y="4347"/>
                    </a:moveTo>
                    <a:lnTo>
                      <a:pt x="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771375" y="712150"/>
                <a:ext cx="7375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526" fill="none" extrusionOk="0">
                    <a:moveTo>
                      <a:pt x="2949" y="3526"/>
                    </a:moveTo>
                    <a:lnTo>
                      <a:pt x="1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709825" y="786600"/>
                <a:ext cx="995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81" fill="none" extrusionOk="0">
                    <a:moveTo>
                      <a:pt x="3983" y="2280"/>
                    </a:moveTo>
                    <a:lnTo>
                      <a:pt x="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676400" y="877800"/>
                <a:ext cx="1140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791" fill="none" extrusionOk="0">
                    <a:moveTo>
                      <a:pt x="4560" y="791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676400" y="953775"/>
                <a:ext cx="1140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792" fill="none" extrusionOk="0">
                    <a:moveTo>
                      <a:pt x="4560" y="1"/>
                    </a:moveTo>
                    <a:lnTo>
                      <a:pt x="0" y="79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709825" y="1007725"/>
                <a:ext cx="995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81" fill="none" extrusionOk="0">
                    <a:moveTo>
                      <a:pt x="3983" y="1"/>
                    </a:moveTo>
                    <a:lnTo>
                      <a:pt x="1" y="228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71375" y="1050300"/>
                <a:ext cx="7375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526" fill="none" extrusionOk="0">
                    <a:moveTo>
                      <a:pt x="2949" y="0"/>
                    </a:moveTo>
                    <a:lnTo>
                      <a:pt x="1" y="3526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855725" y="1078400"/>
                <a:ext cx="387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348" fill="none" extrusionOk="0">
                    <a:moveTo>
                      <a:pt x="1551" y="1"/>
                    </a:moveTo>
                    <a:lnTo>
                      <a:pt x="1" y="4347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38" name="Google Shape;38;p2"/>
          <p:cNvGrpSpPr/>
          <p:nvPr/>
        </p:nvGrpSpPr>
        <p:grpSpPr>
          <a:xfrm rot="10800000" flipH="1">
            <a:off x="8105688" y="1184725"/>
            <a:ext cx="497775" cy="1050950"/>
            <a:chOff x="569625" y="3733975"/>
            <a:chExt cx="497775" cy="1050950"/>
          </a:xfrm>
        </p:grpSpPr>
        <p:sp>
          <p:nvSpPr>
            <p:cNvPr id="39" name="Google Shape;39;p2"/>
            <p:cNvSpPr/>
            <p:nvPr/>
          </p:nvSpPr>
          <p:spPr>
            <a:xfrm>
              <a:off x="611425" y="40151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7125" y="37339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99875" y="42803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 flipH="1">
            <a:off x="6930410" y="3626863"/>
            <a:ext cx="2417225" cy="835900"/>
            <a:chOff x="160950" y="999600"/>
            <a:chExt cx="2417225" cy="835900"/>
          </a:xfrm>
        </p:grpSpPr>
        <p:sp>
          <p:nvSpPr>
            <p:cNvPr id="46" name="Google Shape;46;p2"/>
            <p:cNvSpPr/>
            <p:nvPr/>
          </p:nvSpPr>
          <p:spPr>
            <a:xfrm>
              <a:off x="160950" y="999600"/>
              <a:ext cx="2417225" cy="835900"/>
            </a:xfrm>
            <a:custGeom>
              <a:avLst/>
              <a:gdLst/>
              <a:ahLst/>
              <a:cxnLst/>
              <a:rect l="l" t="t" r="r" b="b"/>
              <a:pathLst>
                <a:path w="96689" h="33436" fill="none" extrusionOk="0">
                  <a:moveTo>
                    <a:pt x="96689" y="0"/>
                  </a:moveTo>
                  <a:lnTo>
                    <a:pt x="75442" y="0"/>
                  </a:lnTo>
                  <a:lnTo>
                    <a:pt x="42007" y="33435"/>
                  </a:lnTo>
                  <a:lnTo>
                    <a:pt x="0" y="33435"/>
                  </a:lnTo>
                </a:path>
              </a:pathLst>
            </a:custGeom>
            <a:noFill/>
            <a:ln w="19000" cap="rnd" cmpd="sng">
              <a:solidFill>
                <a:srgbClr val="F7E7D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526475" y="1167525"/>
              <a:ext cx="425550" cy="425550"/>
            </a:xfrm>
            <a:custGeom>
              <a:avLst/>
              <a:gdLst/>
              <a:ahLst/>
              <a:cxnLst/>
              <a:rect l="l" t="t" r="r" b="b"/>
              <a:pathLst>
                <a:path w="17022" h="17022" fill="none" extrusionOk="0">
                  <a:moveTo>
                    <a:pt x="17022" y="0"/>
                  </a:moveTo>
                  <a:lnTo>
                    <a:pt x="0" y="17022"/>
                  </a:lnTo>
                </a:path>
              </a:pathLst>
            </a:custGeom>
            <a:noFill/>
            <a:ln w="19000" cap="rnd" cmpd="sng">
              <a:solidFill>
                <a:srgbClr val="F7E7D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0950" y="1772400"/>
              <a:ext cx="656575" cy="25"/>
            </a:xfrm>
            <a:custGeom>
              <a:avLst/>
              <a:gdLst/>
              <a:ahLst/>
              <a:cxnLst/>
              <a:rect l="l" t="t" r="r" b="b"/>
              <a:pathLst>
                <a:path w="26263" h="1" fill="none" extrusionOk="0">
                  <a:moveTo>
                    <a:pt x="26262" y="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rgbClr val="F7E7D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5248025" y="702000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ctrTitle"/>
          </p:nvPr>
        </p:nvSpPr>
        <p:spPr>
          <a:xfrm>
            <a:off x="1554575" y="1424550"/>
            <a:ext cx="6034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Eczar"/>
                <a:ea typeface="Eczar"/>
                <a:cs typeface="Eczar"/>
                <a:sym typeface="Ecz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ubTitle" idx="1"/>
          </p:nvPr>
        </p:nvSpPr>
        <p:spPr>
          <a:xfrm>
            <a:off x="2369950" y="3400950"/>
            <a:ext cx="44040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subTitle" idx="2"/>
          </p:nvPr>
        </p:nvSpPr>
        <p:spPr>
          <a:xfrm>
            <a:off x="6983275" y="548650"/>
            <a:ext cx="14160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305E77"/>
                </a:solidFill>
                <a:latin typeface="Eczar"/>
                <a:ea typeface="Eczar"/>
                <a:cs typeface="Eczar"/>
                <a:sym typeface="Ecz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1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9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9" name="Google Shape;879;p29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>
            <a:off x="107200" y="3107850"/>
            <a:ext cx="4755276" cy="19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29"/>
          <p:cNvGrpSpPr/>
          <p:nvPr/>
        </p:nvGrpSpPr>
        <p:grpSpPr>
          <a:xfrm rot="-5400000">
            <a:off x="8080200" y="933775"/>
            <a:ext cx="418388" cy="509913"/>
            <a:chOff x="533538" y="4134775"/>
            <a:chExt cx="418388" cy="509913"/>
          </a:xfrm>
        </p:grpSpPr>
        <p:sp>
          <p:nvSpPr>
            <p:cNvPr id="881" name="Google Shape;881;p29"/>
            <p:cNvSpPr/>
            <p:nvPr/>
          </p:nvSpPr>
          <p:spPr>
            <a:xfrm>
              <a:off x="533538" y="4319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637200" y="4572463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875900" y="450025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605750" y="41347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799875" y="43194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29"/>
          <p:cNvSpPr/>
          <p:nvPr/>
        </p:nvSpPr>
        <p:spPr>
          <a:xfrm>
            <a:off x="8240775" y="446797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9"/>
          <p:cNvSpPr txBox="1">
            <a:spLocks noGrp="1"/>
          </p:cNvSpPr>
          <p:nvPr>
            <p:ph type="subTitle" idx="1"/>
          </p:nvPr>
        </p:nvSpPr>
        <p:spPr>
          <a:xfrm>
            <a:off x="804950" y="2717639"/>
            <a:ext cx="23730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9"/>
          <p:cNvSpPr txBox="1">
            <a:spLocks noGrp="1"/>
          </p:cNvSpPr>
          <p:nvPr>
            <p:ph type="subTitle" idx="2"/>
          </p:nvPr>
        </p:nvSpPr>
        <p:spPr>
          <a:xfrm>
            <a:off x="804950" y="3155121"/>
            <a:ext cx="23730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29"/>
          <p:cNvSpPr txBox="1">
            <a:spLocks noGrp="1"/>
          </p:cNvSpPr>
          <p:nvPr>
            <p:ph type="title"/>
          </p:nvPr>
        </p:nvSpPr>
        <p:spPr>
          <a:xfrm>
            <a:off x="713225" y="4998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9"/>
          <p:cNvSpPr txBox="1">
            <a:spLocks noGrp="1"/>
          </p:cNvSpPr>
          <p:nvPr>
            <p:ph type="subTitle" idx="3"/>
          </p:nvPr>
        </p:nvSpPr>
        <p:spPr>
          <a:xfrm>
            <a:off x="3385475" y="2717639"/>
            <a:ext cx="23730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29"/>
          <p:cNvSpPr txBox="1">
            <a:spLocks noGrp="1"/>
          </p:cNvSpPr>
          <p:nvPr>
            <p:ph type="subTitle" idx="4"/>
          </p:nvPr>
        </p:nvSpPr>
        <p:spPr>
          <a:xfrm>
            <a:off x="3385475" y="3155122"/>
            <a:ext cx="23730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9"/>
          <p:cNvSpPr txBox="1">
            <a:spLocks noGrp="1"/>
          </p:cNvSpPr>
          <p:nvPr>
            <p:ph type="subTitle" idx="5"/>
          </p:nvPr>
        </p:nvSpPr>
        <p:spPr>
          <a:xfrm>
            <a:off x="5965925" y="2717639"/>
            <a:ext cx="23730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29"/>
          <p:cNvSpPr txBox="1">
            <a:spLocks noGrp="1"/>
          </p:cNvSpPr>
          <p:nvPr>
            <p:ph type="subTitle" idx="6"/>
          </p:nvPr>
        </p:nvSpPr>
        <p:spPr>
          <a:xfrm>
            <a:off x="5965925" y="3155121"/>
            <a:ext cx="23730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9"/>
          <p:cNvSpPr txBox="1">
            <a:spLocks noGrp="1"/>
          </p:cNvSpPr>
          <p:nvPr>
            <p:ph type="title" idx="7" hasCustomPrompt="1"/>
          </p:nvPr>
        </p:nvSpPr>
        <p:spPr>
          <a:xfrm>
            <a:off x="1555175" y="1764074"/>
            <a:ext cx="872700" cy="59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95" name="Google Shape;895;p29"/>
          <p:cNvSpPr txBox="1">
            <a:spLocks noGrp="1"/>
          </p:cNvSpPr>
          <p:nvPr>
            <p:ph type="title" idx="8" hasCustomPrompt="1"/>
          </p:nvPr>
        </p:nvSpPr>
        <p:spPr>
          <a:xfrm>
            <a:off x="4135625" y="1764074"/>
            <a:ext cx="872700" cy="59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96" name="Google Shape;896;p29"/>
          <p:cNvSpPr txBox="1">
            <a:spLocks noGrp="1"/>
          </p:cNvSpPr>
          <p:nvPr>
            <p:ph type="title" idx="9" hasCustomPrompt="1"/>
          </p:nvPr>
        </p:nvSpPr>
        <p:spPr>
          <a:xfrm>
            <a:off x="6716075" y="1764074"/>
            <a:ext cx="872700" cy="59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97" name="Google Shape;897;p29"/>
          <p:cNvSpPr/>
          <p:nvPr/>
        </p:nvSpPr>
        <p:spPr>
          <a:xfrm>
            <a:off x="3145475" y="224882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9"/>
          <p:cNvSpPr/>
          <p:nvPr/>
        </p:nvSpPr>
        <p:spPr>
          <a:xfrm>
            <a:off x="5850275" y="3705704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9"/>
          <p:cNvSpPr/>
          <p:nvPr/>
        </p:nvSpPr>
        <p:spPr>
          <a:xfrm>
            <a:off x="5898500" y="1575600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4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9" name="Google Shape;1059;p34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flipH="1">
            <a:off x="5408282" y="2571750"/>
            <a:ext cx="3642643" cy="25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4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rot="10800000" flipH="1">
            <a:off x="80075" y="96325"/>
            <a:ext cx="3939750" cy="271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1" name="Google Shape;1061;p34"/>
          <p:cNvGrpSpPr/>
          <p:nvPr/>
        </p:nvGrpSpPr>
        <p:grpSpPr>
          <a:xfrm flipH="1">
            <a:off x="65838" y="3146018"/>
            <a:ext cx="3723498" cy="1885090"/>
            <a:chOff x="4527800" y="2740376"/>
            <a:chExt cx="3487401" cy="1765562"/>
          </a:xfrm>
        </p:grpSpPr>
        <p:sp>
          <p:nvSpPr>
            <p:cNvPr id="1062" name="Google Shape;1062;p34"/>
            <p:cNvSpPr/>
            <p:nvPr/>
          </p:nvSpPr>
          <p:spPr>
            <a:xfrm>
              <a:off x="6356875" y="3249813"/>
              <a:ext cx="25" cy="115550"/>
            </a:xfrm>
            <a:custGeom>
              <a:avLst/>
              <a:gdLst/>
              <a:ahLst/>
              <a:cxnLst/>
              <a:rect l="l" t="t" r="r" b="b"/>
              <a:pathLst>
                <a:path w="1" h="4622" fill="none" extrusionOk="0">
                  <a:moveTo>
                    <a:pt x="0" y="4621"/>
                  </a:moveTo>
                  <a:lnTo>
                    <a:pt x="0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6261875" y="3266538"/>
              <a:ext cx="39550" cy="107925"/>
            </a:xfrm>
            <a:custGeom>
              <a:avLst/>
              <a:gdLst/>
              <a:ahLst/>
              <a:cxnLst/>
              <a:rect l="l" t="t" r="r" b="b"/>
              <a:pathLst>
                <a:path w="1582" h="4317" fill="none" extrusionOk="0">
                  <a:moveTo>
                    <a:pt x="1581" y="431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6179050" y="3313663"/>
              <a:ext cx="74500" cy="88175"/>
            </a:xfrm>
            <a:custGeom>
              <a:avLst/>
              <a:gdLst/>
              <a:ahLst/>
              <a:cxnLst/>
              <a:rect l="l" t="t" r="r" b="b"/>
              <a:pathLst>
                <a:path w="2980" h="3527" fill="none" extrusionOk="0">
                  <a:moveTo>
                    <a:pt x="2980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6082550" y="3556813"/>
              <a:ext cx="113250" cy="19800"/>
            </a:xfrm>
            <a:custGeom>
              <a:avLst/>
              <a:gdLst/>
              <a:ahLst/>
              <a:cxnLst/>
              <a:rect l="l" t="t" r="r" b="b"/>
              <a:pathLst>
                <a:path w="4530" h="792" fill="none" extrusionOk="0">
                  <a:moveTo>
                    <a:pt x="4529" y="1"/>
                  </a:moveTo>
                  <a:lnTo>
                    <a:pt x="1" y="79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6114475" y="3610013"/>
              <a:ext cx="100325" cy="57775"/>
            </a:xfrm>
            <a:custGeom>
              <a:avLst/>
              <a:gdLst/>
              <a:ahLst/>
              <a:cxnLst/>
              <a:rect l="l" t="t" r="r" b="b"/>
              <a:pathLst>
                <a:path w="4013" h="2311" fill="none" extrusionOk="0">
                  <a:moveTo>
                    <a:pt x="4012" y="0"/>
                  </a:moveTo>
                  <a:lnTo>
                    <a:pt x="0" y="231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6177525" y="3654088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2949" y="0"/>
                  </a:moveTo>
                  <a:lnTo>
                    <a:pt x="1" y="3526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261125" y="3682213"/>
              <a:ext cx="39550" cy="108675"/>
            </a:xfrm>
            <a:custGeom>
              <a:avLst/>
              <a:gdLst/>
              <a:ahLst/>
              <a:cxnLst/>
              <a:rect l="l" t="t" r="r" b="b"/>
              <a:pathLst>
                <a:path w="1582" h="4347" fill="none" extrusionOk="0">
                  <a:moveTo>
                    <a:pt x="1581" y="0"/>
                  </a:moveTo>
                  <a:lnTo>
                    <a:pt x="1" y="4347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356875" y="3692838"/>
              <a:ext cx="25" cy="114775"/>
            </a:xfrm>
            <a:custGeom>
              <a:avLst/>
              <a:gdLst/>
              <a:ahLst/>
              <a:cxnLst/>
              <a:rect l="l" t="t" r="r" b="b"/>
              <a:pathLst>
                <a:path w="1" h="4591" fill="none" extrusionOk="0">
                  <a:moveTo>
                    <a:pt x="0" y="1"/>
                  </a:moveTo>
                  <a:lnTo>
                    <a:pt x="0" y="459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413100" y="3682213"/>
              <a:ext cx="38775" cy="108675"/>
            </a:xfrm>
            <a:custGeom>
              <a:avLst/>
              <a:gdLst/>
              <a:ahLst/>
              <a:cxnLst/>
              <a:rect l="l" t="t" r="r" b="b"/>
              <a:pathLst>
                <a:path w="1551" h="4347" fill="none" extrusionOk="0">
                  <a:moveTo>
                    <a:pt x="1" y="0"/>
                  </a:moveTo>
                  <a:lnTo>
                    <a:pt x="1551" y="4347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461725" y="3654088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1" y="0"/>
                  </a:moveTo>
                  <a:lnTo>
                    <a:pt x="2949" y="3526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498200" y="3610013"/>
              <a:ext cx="100350" cy="57775"/>
            </a:xfrm>
            <a:custGeom>
              <a:avLst/>
              <a:gdLst/>
              <a:ahLst/>
              <a:cxnLst/>
              <a:rect l="l" t="t" r="r" b="b"/>
              <a:pathLst>
                <a:path w="4014" h="2311" fill="none" extrusionOk="0">
                  <a:moveTo>
                    <a:pt x="1" y="0"/>
                  </a:moveTo>
                  <a:lnTo>
                    <a:pt x="4013" y="231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6517200" y="3556813"/>
              <a:ext cx="114025" cy="19800"/>
            </a:xfrm>
            <a:custGeom>
              <a:avLst/>
              <a:gdLst/>
              <a:ahLst/>
              <a:cxnLst/>
              <a:rect l="l" t="t" r="r" b="b"/>
              <a:pathLst>
                <a:path w="4561" h="792" fill="none" extrusionOk="0">
                  <a:moveTo>
                    <a:pt x="1" y="1"/>
                  </a:moveTo>
                  <a:lnTo>
                    <a:pt x="4560" y="79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6517200" y="3480063"/>
              <a:ext cx="114025" cy="19800"/>
            </a:xfrm>
            <a:custGeom>
              <a:avLst/>
              <a:gdLst/>
              <a:ahLst/>
              <a:cxnLst/>
              <a:rect l="l" t="t" r="r" b="b"/>
              <a:pathLst>
                <a:path w="4561" h="792" fill="none" extrusionOk="0">
                  <a:moveTo>
                    <a:pt x="1" y="791"/>
                  </a:moveTo>
                  <a:lnTo>
                    <a:pt x="4560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6498200" y="3388888"/>
              <a:ext cx="100350" cy="57775"/>
            </a:xfrm>
            <a:custGeom>
              <a:avLst/>
              <a:gdLst/>
              <a:ahLst/>
              <a:cxnLst/>
              <a:rect l="l" t="t" r="r" b="b"/>
              <a:pathLst>
                <a:path w="4014" h="2311" fill="none" extrusionOk="0">
                  <a:moveTo>
                    <a:pt x="1" y="2310"/>
                  </a:moveTo>
                  <a:lnTo>
                    <a:pt x="4013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461725" y="3315163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1" y="3527"/>
                  </a:moveTo>
                  <a:lnTo>
                    <a:pt x="2949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413100" y="3266538"/>
              <a:ext cx="38775" cy="107925"/>
            </a:xfrm>
            <a:custGeom>
              <a:avLst/>
              <a:gdLst/>
              <a:ahLst/>
              <a:cxnLst/>
              <a:rect l="l" t="t" r="r" b="b"/>
              <a:pathLst>
                <a:path w="1551" h="4317" fill="none" extrusionOk="0">
                  <a:moveTo>
                    <a:pt x="1" y="4317"/>
                  </a:moveTo>
                  <a:lnTo>
                    <a:pt x="155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4527800" y="3792388"/>
              <a:ext cx="1611775" cy="713550"/>
            </a:xfrm>
            <a:custGeom>
              <a:avLst/>
              <a:gdLst/>
              <a:ahLst/>
              <a:cxnLst/>
              <a:rect l="l" t="t" r="r" b="b"/>
              <a:pathLst>
                <a:path w="64471" h="28542" fill="none" extrusionOk="0">
                  <a:moveTo>
                    <a:pt x="64470" y="0"/>
                  </a:moveTo>
                  <a:lnTo>
                    <a:pt x="55625" y="8876"/>
                  </a:lnTo>
                  <a:lnTo>
                    <a:pt x="19667" y="8876"/>
                  </a:lnTo>
                  <a:lnTo>
                    <a:pt x="1" y="28542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751866" y="2766538"/>
              <a:ext cx="405825" cy="405800"/>
            </a:xfrm>
            <a:custGeom>
              <a:avLst/>
              <a:gdLst/>
              <a:ahLst/>
              <a:cxnLst/>
              <a:rect l="l" t="t" r="r" b="b"/>
              <a:pathLst>
                <a:path w="16233" h="16232" fill="none" extrusionOk="0">
                  <a:moveTo>
                    <a:pt x="16232" y="0"/>
                  </a:moveTo>
                  <a:lnTo>
                    <a:pt x="1" y="16232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638641" y="3215638"/>
              <a:ext cx="76025" cy="77525"/>
            </a:xfrm>
            <a:custGeom>
              <a:avLst/>
              <a:gdLst/>
              <a:ahLst/>
              <a:cxnLst/>
              <a:rect l="l" t="t" r="r" b="b"/>
              <a:pathLst>
                <a:path w="3041" h="3101" fill="none" extrusionOk="0">
                  <a:moveTo>
                    <a:pt x="3040" y="0"/>
                  </a:moveTo>
                  <a:lnTo>
                    <a:pt x="1" y="310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 rot="10800000" flipH="1">
              <a:off x="7241347" y="2740376"/>
              <a:ext cx="773854" cy="7399"/>
            </a:xfrm>
            <a:custGeom>
              <a:avLst/>
              <a:gdLst/>
              <a:ahLst/>
              <a:cxnLst/>
              <a:rect l="l" t="t" r="r" b="b"/>
              <a:pathLst>
                <a:path w="14408" h="1" fill="none" extrusionOk="0">
                  <a:moveTo>
                    <a:pt x="0" y="0"/>
                  </a:moveTo>
                  <a:lnTo>
                    <a:pt x="14408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34"/>
          <p:cNvGrpSpPr/>
          <p:nvPr/>
        </p:nvGrpSpPr>
        <p:grpSpPr>
          <a:xfrm rot="10800000" flipH="1">
            <a:off x="8160775" y="1630025"/>
            <a:ext cx="497775" cy="1050950"/>
            <a:chOff x="569625" y="3733975"/>
            <a:chExt cx="497775" cy="1050950"/>
          </a:xfrm>
        </p:grpSpPr>
        <p:sp>
          <p:nvSpPr>
            <p:cNvPr id="1083" name="Google Shape;1083;p34"/>
            <p:cNvSpPr/>
            <p:nvPr/>
          </p:nvSpPr>
          <p:spPr>
            <a:xfrm>
              <a:off x="611425" y="40151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587125" y="37339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799875" y="42803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34"/>
          <p:cNvGrpSpPr/>
          <p:nvPr/>
        </p:nvGrpSpPr>
        <p:grpSpPr>
          <a:xfrm rot="-5400000">
            <a:off x="3835088" y="4295763"/>
            <a:ext cx="418388" cy="509913"/>
            <a:chOff x="533538" y="4134775"/>
            <a:chExt cx="418388" cy="509913"/>
          </a:xfrm>
        </p:grpSpPr>
        <p:sp>
          <p:nvSpPr>
            <p:cNvPr id="1090" name="Google Shape;1090;p34"/>
            <p:cNvSpPr/>
            <p:nvPr/>
          </p:nvSpPr>
          <p:spPr>
            <a:xfrm>
              <a:off x="533538" y="4319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637200" y="4572463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875900" y="450025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605750" y="41347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799875" y="43194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34"/>
          <p:cNvGrpSpPr/>
          <p:nvPr/>
        </p:nvGrpSpPr>
        <p:grpSpPr>
          <a:xfrm rot="10800000" flipH="1">
            <a:off x="464325" y="798700"/>
            <a:ext cx="497775" cy="504600"/>
            <a:chOff x="569625" y="4280325"/>
            <a:chExt cx="497775" cy="504600"/>
          </a:xfrm>
        </p:grpSpPr>
        <p:sp>
          <p:nvSpPr>
            <p:cNvPr id="1096" name="Google Shape;1096;p34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799875" y="42803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2" name="Google Shape;1102;p35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>
            <a:off x="45876" y="2718200"/>
            <a:ext cx="4526124" cy="2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35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rot="10800000">
            <a:off x="4612876" y="116625"/>
            <a:ext cx="4526124" cy="233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4" name="Google Shape;1104;p35"/>
          <p:cNvGrpSpPr/>
          <p:nvPr/>
        </p:nvGrpSpPr>
        <p:grpSpPr>
          <a:xfrm rot="10800000" flipH="1">
            <a:off x="161488" y="180043"/>
            <a:ext cx="2245827" cy="1341165"/>
            <a:chOff x="4527800" y="3249813"/>
            <a:chExt cx="2103425" cy="1256125"/>
          </a:xfrm>
        </p:grpSpPr>
        <p:sp>
          <p:nvSpPr>
            <p:cNvPr id="1105" name="Google Shape;1105;p35"/>
            <p:cNvSpPr/>
            <p:nvPr/>
          </p:nvSpPr>
          <p:spPr>
            <a:xfrm>
              <a:off x="6356875" y="3249813"/>
              <a:ext cx="25" cy="115550"/>
            </a:xfrm>
            <a:custGeom>
              <a:avLst/>
              <a:gdLst/>
              <a:ahLst/>
              <a:cxnLst/>
              <a:rect l="l" t="t" r="r" b="b"/>
              <a:pathLst>
                <a:path w="1" h="4622" fill="none" extrusionOk="0">
                  <a:moveTo>
                    <a:pt x="0" y="4621"/>
                  </a:moveTo>
                  <a:lnTo>
                    <a:pt x="0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6261875" y="3266538"/>
              <a:ext cx="39550" cy="107925"/>
            </a:xfrm>
            <a:custGeom>
              <a:avLst/>
              <a:gdLst/>
              <a:ahLst/>
              <a:cxnLst/>
              <a:rect l="l" t="t" r="r" b="b"/>
              <a:pathLst>
                <a:path w="1582" h="4317" fill="none" extrusionOk="0">
                  <a:moveTo>
                    <a:pt x="1581" y="431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6179050" y="3313663"/>
              <a:ext cx="74500" cy="88175"/>
            </a:xfrm>
            <a:custGeom>
              <a:avLst/>
              <a:gdLst/>
              <a:ahLst/>
              <a:cxnLst/>
              <a:rect l="l" t="t" r="r" b="b"/>
              <a:pathLst>
                <a:path w="2980" h="3527" fill="none" extrusionOk="0">
                  <a:moveTo>
                    <a:pt x="2980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6082550" y="3556813"/>
              <a:ext cx="113250" cy="19800"/>
            </a:xfrm>
            <a:custGeom>
              <a:avLst/>
              <a:gdLst/>
              <a:ahLst/>
              <a:cxnLst/>
              <a:rect l="l" t="t" r="r" b="b"/>
              <a:pathLst>
                <a:path w="4530" h="792" fill="none" extrusionOk="0">
                  <a:moveTo>
                    <a:pt x="4529" y="1"/>
                  </a:moveTo>
                  <a:lnTo>
                    <a:pt x="1" y="79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6114475" y="3610013"/>
              <a:ext cx="100325" cy="57775"/>
            </a:xfrm>
            <a:custGeom>
              <a:avLst/>
              <a:gdLst/>
              <a:ahLst/>
              <a:cxnLst/>
              <a:rect l="l" t="t" r="r" b="b"/>
              <a:pathLst>
                <a:path w="4013" h="2311" fill="none" extrusionOk="0">
                  <a:moveTo>
                    <a:pt x="4012" y="0"/>
                  </a:moveTo>
                  <a:lnTo>
                    <a:pt x="0" y="231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6177525" y="3654088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2949" y="0"/>
                  </a:moveTo>
                  <a:lnTo>
                    <a:pt x="1" y="3526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6261125" y="3682213"/>
              <a:ext cx="39550" cy="108675"/>
            </a:xfrm>
            <a:custGeom>
              <a:avLst/>
              <a:gdLst/>
              <a:ahLst/>
              <a:cxnLst/>
              <a:rect l="l" t="t" r="r" b="b"/>
              <a:pathLst>
                <a:path w="1582" h="4347" fill="none" extrusionOk="0">
                  <a:moveTo>
                    <a:pt x="1581" y="0"/>
                  </a:moveTo>
                  <a:lnTo>
                    <a:pt x="1" y="4347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6356875" y="3692838"/>
              <a:ext cx="25" cy="114775"/>
            </a:xfrm>
            <a:custGeom>
              <a:avLst/>
              <a:gdLst/>
              <a:ahLst/>
              <a:cxnLst/>
              <a:rect l="l" t="t" r="r" b="b"/>
              <a:pathLst>
                <a:path w="1" h="4591" fill="none" extrusionOk="0">
                  <a:moveTo>
                    <a:pt x="0" y="1"/>
                  </a:moveTo>
                  <a:lnTo>
                    <a:pt x="0" y="459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6413100" y="3682213"/>
              <a:ext cx="38775" cy="108675"/>
            </a:xfrm>
            <a:custGeom>
              <a:avLst/>
              <a:gdLst/>
              <a:ahLst/>
              <a:cxnLst/>
              <a:rect l="l" t="t" r="r" b="b"/>
              <a:pathLst>
                <a:path w="1551" h="4347" fill="none" extrusionOk="0">
                  <a:moveTo>
                    <a:pt x="1" y="0"/>
                  </a:moveTo>
                  <a:lnTo>
                    <a:pt x="1551" y="4347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6461725" y="3654088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1" y="0"/>
                  </a:moveTo>
                  <a:lnTo>
                    <a:pt x="2949" y="3526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6498200" y="3610013"/>
              <a:ext cx="100350" cy="57775"/>
            </a:xfrm>
            <a:custGeom>
              <a:avLst/>
              <a:gdLst/>
              <a:ahLst/>
              <a:cxnLst/>
              <a:rect l="l" t="t" r="r" b="b"/>
              <a:pathLst>
                <a:path w="4014" h="2311" fill="none" extrusionOk="0">
                  <a:moveTo>
                    <a:pt x="1" y="0"/>
                  </a:moveTo>
                  <a:lnTo>
                    <a:pt x="4013" y="231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6517200" y="3556813"/>
              <a:ext cx="114025" cy="19800"/>
            </a:xfrm>
            <a:custGeom>
              <a:avLst/>
              <a:gdLst/>
              <a:ahLst/>
              <a:cxnLst/>
              <a:rect l="l" t="t" r="r" b="b"/>
              <a:pathLst>
                <a:path w="4561" h="792" fill="none" extrusionOk="0">
                  <a:moveTo>
                    <a:pt x="1" y="1"/>
                  </a:moveTo>
                  <a:lnTo>
                    <a:pt x="4560" y="79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6517200" y="3480063"/>
              <a:ext cx="114025" cy="19800"/>
            </a:xfrm>
            <a:custGeom>
              <a:avLst/>
              <a:gdLst/>
              <a:ahLst/>
              <a:cxnLst/>
              <a:rect l="l" t="t" r="r" b="b"/>
              <a:pathLst>
                <a:path w="4561" h="792" fill="none" extrusionOk="0">
                  <a:moveTo>
                    <a:pt x="1" y="791"/>
                  </a:moveTo>
                  <a:lnTo>
                    <a:pt x="4560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6498200" y="3388888"/>
              <a:ext cx="100350" cy="57775"/>
            </a:xfrm>
            <a:custGeom>
              <a:avLst/>
              <a:gdLst/>
              <a:ahLst/>
              <a:cxnLst/>
              <a:rect l="l" t="t" r="r" b="b"/>
              <a:pathLst>
                <a:path w="4014" h="2311" fill="none" extrusionOk="0">
                  <a:moveTo>
                    <a:pt x="1" y="2310"/>
                  </a:moveTo>
                  <a:lnTo>
                    <a:pt x="4013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6461725" y="3315163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1" y="3527"/>
                  </a:moveTo>
                  <a:lnTo>
                    <a:pt x="2949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6413100" y="3266538"/>
              <a:ext cx="38775" cy="107925"/>
            </a:xfrm>
            <a:custGeom>
              <a:avLst/>
              <a:gdLst/>
              <a:ahLst/>
              <a:cxnLst/>
              <a:rect l="l" t="t" r="r" b="b"/>
              <a:pathLst>
                <a:path w="1551" h="4317" fill="none" extrusionOk="0">
                  <a:moveTo>
                    <a:pt x="1" y="4317"/>
                  </a:moveTo>
                  <a:lnTo>
                    <a:pt x="155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4527800" y="3792388"/>
              <a:ext cx="1611775" cy="713550"/>
            </a:xfrm>
            <a:custGeom>
              <a:avLst/>
              <a:gdLst/>
              <a:ahLst/>
              <a:cxnLst/>
              <a:rect l="l" t="t" r="r" b="b"/>
              <a:pathLst>
                <a:path w="64471" h="28542" fill="none" extrusionOk="0">
                  <a:moveTo>
                    <a:pt x="64470" y="0"/>
                  </a:moveTo>
                  <a:lnTo>
                    <a:pt x="55625" y="8876"/>
                  </a:lnTo>
                  <a:lnTo>
                    <a:pt x="19667" y="8876"/>
                  </a:lnTo>
                  <a:lnTo>
                    <a:pt x="1" y="28542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35"/>
          <p:cNvSpPr/>
          <p:nvPr/>
        </p:nvSpPr>
        <p:spPr>
          <a:xfrm>
            <a:off x="864525" y="1077138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35"/>
          <p:cNvGrpSpPr/>
          <p:nvPr/>
        </p:nvGrpSpPr>
        <p:grpSpPr>
          <a:xfrm rot="-5400000">
            <a:off x="1356675" y="4021000"/>
            <a:ext cx="418388" cy="509913"/>
            <a:chOff x="533538" y="4134775"/>
            <a:chExt cx="418388" cy="509913"/>
          </a:xfrm>
        </p:grpSpPr>
        <p:sp>
          <p:nvSpPr>
            <p:cNvPr id="1124" name="Google Shape;1124;p35"/>
            <p:cNvSpPr/>
            <p:nvPr/>
          </p:nvSpPr>
          <p:spPr>
            <a:xfrm>
              <a:off x="533538" y="4319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637200" y="4572463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875900" y="450025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605750" y="41347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799875" y="43194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35"/>
          <p:cNvGrpSpPr/>
          <p:nvPr/>
        </p:nvGrpSpPr>
        <p:grpSpPr>
          <a:xfrm rot="10800000" flipH="1">
            <a:off x="7173863" y="598325"/>
            <a:ext cx="497775" cy="504600"/>
            <a:chOff x="569625" y="4280325"/>
            <a:chExt cx="497775" cy="504600"/>
          </a:xfrm>
        </p:grpSpPr>
        <p:sp>
          <p:nvSpPr>
            <p:cNvPr id="1130" name="Google Shape;1130;p35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799875" y="42803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35"/>
          <p:cNvSpPr/>
          <p:nvPr/>
        </p:nvSpPr>
        <p:spPr>
          <a:xfrm>
            <a:off x="2748225" y="2630263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35"/>
          <p:cNvGrpSpPr/>
          <p:nvPr/>
        </p:nvGrpSpPr>
        <p:grpSpPr>
          <a:xfrm rot="-6951316" flipH="1">
            <a:off x="7726696" y="3797928"/>
            <a:ext cx="306275" cy="1024352"/>
            <a:chOff x="569625" y="3733975"/>
            <a:chExt cx="306275" cy="1024350"/>
          </a:xfrm>
        </p:grpSpPr>
        <p:sp>
          <p:nvSpPr>
            <p:cNvPr id="1136" name="Google Shape;1136;p35"/>
            <p:cNvSpPr/>
            <p:nvPr/>
          </p:nvSpPr>
          <p:spPr>
            <a:xfrm>
              <a:off x="611425" y="40151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587125" y="37339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799875" y="42803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3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rot="10800000" flipH="1">
            <a:off x="119775" y="72775"/>
            <a:ext cx="4967226" cy="2604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3"/>
          <p:cNvGrpSpPr/>
          <p:nvPr/>
        </p:nvGrpSpPr>
        <p:grpSpPr>
          <a:xfrm rot="10800000" flipH="1">
            <a:off x="119775" y="3057729"/>
            <a:ext cx="3171935" cy="1168621"/>
            <a:chOff x="160950" y="438279"/>
            <a:chExt cx="3171935" cy="1168621"/>
          </a:xfrm>
        </p:grpSpPr>
        <p:grpSp>
          <p:nvGrpSpPr>
            <p:cNvPr id="57" name="Google Shape;57;p3"/>
            <p:cNvGrpSpPr/>
            <p:nvPr/>
          </p:nvGrpSpPr>
          <p:grpSpPr>
            <a:xfrm>
              <a:off x="160950" y="771000"/>
              <a:ext cx="2417225" cy="835900"/>
              <a:chOff x="160950" y="999600"/>
              <a:chExt cx="2417225" cy="835900"/>
            </a:xfrm>
          </p:grpSpPr>
          <p:sp>
            <p:nvSpPr>
              <p:cNvPr id="58" name="Google Shape;58;p3"/>
              <p:cNvSpPr/>
              <p:nvPr/>
            </p:nvSpPr>
            <p:spPr>
              <a:xfrm>
                <a:off x="160950" y="999600"/>
                <a:ext cx="2417225" cy="835900"/>
              </a:xfrm>
              <a:custGeom>
                <a:avLst/>
                <a:gdLst/>
                <a:ahLst/>
                <a:cxnLst/>
                <a:rect l="l" t="t" r="r" b="b"/>
                <a:pathLst>
                  <a:path w="96689" h="33436" fill="none" extrusionOk="0">
                    <a:moveTo>
                      <a:pt x="96689" y="0"/>
                    </a:moveTo>
                    <a:lnTo>
                      <a:pt x="75442" y="0"/>
                    </a:lnTo>
                    <a:lnTo>
                      <a:pt x="42007" y="33435"/>
                    </a:lnTo>
                    <a:lnTo>
                      <a:pt x="0" y="33435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526475" y="1167525"/>
                <a:ext cx="425550" cy="425550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17022" fill="none" extrusionOk="0">
                    <a:moveTo>
                      <a:pt x="17022" y="0"/>
                    </a:moveTo>
                    <a:lnTo>
                      <a:pt x="0" y="17022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60950" y="1772400"/>
                <a:ext cx="656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263" h="1" fill="none" extrusionOk="0">
                    <a:moveTo>
                      <a:pt x="26262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61;p3"/>
            <p:cNvGrpSpPr/>
            <p:nvPr/>
          </p:nvGrpSpPr>
          <p:grpSpPr>
            <a:xfrm>
              <a:off x="2646712" y="438279"/>
              <a:ext cx="686173" cy="675699"/>
              <a:chOff x="2676400" y="646800"/>
              <a:chExt cx="548675" cy="540300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3112575" y="877800"/>
                <a:ext cx="1125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791" fill="none" extrusionOk="0">
                    <a:moveTo>
                      <a:pt x="1" y="791"/>
                    </a:moveTo>
                    <a:lnTo>
                      <a:pt x="4499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3092050" y="786600"/>
                <a:ext cx="1003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281" fill="none" extrusionOk="0">
                    <a:moveTo>
                      <a:pt x="1" y="2280"/>
                    </a:moveTo>
                    <a:lnTo>
                      <a:pt x="4013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3056350" y="712150"/>
                <a:ext cx="73725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3526" fill="none" extrusionOk="0">
                    <a:moveTo>
                      <a:pt x="0" y="3526"/>
                    </a:moveTo>
                    <a:lnTo>
                      <a:pt x="2949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3006950" y="663500"/>
                <a:ext cx="395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4348" fill="none" extrusionOk="0">
                    <a:moveTo>
                      <a:pt x="1" y="4347"/>
                    </a:moveTo>
                    <a:lnTo>
                      <a:pt x="158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2950725" y="646800"/>
                <a:ext cx="25" cy="1147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590" fill="none" extrusionOk="0">
                    <a:moveTo>
                      <a:pt x="0" y="4590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855725" y="663500"/>
                <a:ext cx="387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348" fill="none" extrusionOk="0">
                    <a:moveTo>
                      <a:pt x="1551" y="4347"/>
                    </a:moveTo>
                    <a:lnTo>
                      <a:pt x="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2771375" y="712150"/>
                <a:ext cx="7375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526" fill="none" extrusionOk="0">
                    <a:moveTo>
                      <a:pt x="2949" y="3526"/>
                    </a:moveTo>
                    <a:lnTo>
                      <a:pt x="1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2709825" y="786600"/>
                <a:ext cx="995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81" fill="none" extrusionOk="0">
                    <a:moveTo>
                      <a:pt x="3983" y="2280"/>
                    </a:moveTo>
                    <a:lnTo>
                      <a:pt x="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2676400" y="877800"/>
                <a:ext cx="1140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791" fill="none" extrusionOk="0">
                    <a:moveTo>
                      <a:pt x="4560" y="791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2676400" y="953775"/>
                <a:ext cx="1140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792" fill="none" extrusionOk="0">
                    <a:moveTo>
                      <a:pt x="4560" y="1"/>
                    </a:moveTo>
                    <a:lnTo>
                      <a:pt x="0" y="79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2709825" y="1007725"/>
                <a:ext cx="995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81" fill="none" extrusionOk="0">
                    <a:moveTo>
                      <a:pt x="3983" y="1"/>
                    </a:moveTo>
                    <a:lnTo>
                      <a:pt x="1" y="228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2771375" y="1050300"/>
                <a:ext cx="7375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526" fill="none" extrusionOk="0">
                    <a:moveTo>
                      <a:pt x="2949" y="0"/>
                    </a:moveTo>
                    <a:lnTo>
                      <a:pt x="1" y="3526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2855725" y="1078400"/>
                <a:ext cx="387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348" fill="none" extrusionOk="0">
                    <a:moveTo>
                      <a:pt x="1551" y="1"/>
                    </a:moveTo>
                    <a:lnTo>
                      <a:pt x="1" y="4347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" name="Google Shape;75;p3"/>
          <p:cNvGrpSpPr/>
          <p:nvPr/>
        </p:nvGrpSpPr>
        <p:grpSpPr>
          <a:xfrm rot="10800000" flipH="1">
            <a:off x="573750" y="509975"/>
            <a:ext cx="497775" cy="1050950"/>
            <a:chOff x="569625" y="3733975"/>
            <a:chExt cx="497775" cy="1050950"/>
          </a:xfrm>
        </p:grpSpPr>
        <p:sp>
          <p:nvSpPr>
            <p:cNvPr id="76" name="Google Shape;76;p3"/>
            <p:cNvSpPr/>
            <p:nvPr/>
          </p:nvSpPr>
          <p:spPr>
            <a:xfrm>
              <a:off x="611425" y="40151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87125" y="37339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99875" y="42803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" name="Google Shape;82;p3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flipH="1">
            <a:off x="4937825" y="3566425"/>
            <a:ext cx="3989100" cy="14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/>
          <p:nvPr/>
        </p:nvSpPr>
        <p:spPr>
          <a:xfrm>
            <a:off x="2757150" y="904550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/>
          </p:nvPr>
        </p:nvSpPr>
        <p:spPr>
          <a:xfrm>
            <a:off x="3743875" y="2377538"/>
            <a:ext cx="45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5397275" y="3229475"/>
            <a:ext cx="28809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title" idx="2" hasCustomPrompt="1"/>
          </p:nvPr>
        </p:nvSpPr>
        <p:spPr>
          <a:xfrm>
            <a:off x="6172425" y="999738"/>
            <a:ext cx="21057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9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87" name="Google Shape;87;p3"/>
          <p:cNvSpPr/>
          <p:nvPr/>
        </p:nvSpPr>
        <p:spPr>
          <a:xfrm>
            <a:off x="6142600" y="206107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4704625" y="342582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3637825" y="192047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>
            <a:off x="4742025" y="2819650"/>
            <a:ext cx="4235424" cy="2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/>
          <p:nvPr/>
        </p:nvSpPr>
        <p:spPr>
          <a:xfrm>
            <a:off x="7473775" y="77007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5883850" y="446797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4"/>
          <p:cNvGrpSpPr/>
          <p:nvPr/>
        </p:nvGrpSpPr>
        <p:grpSpPr>
          <a:xfrm rot="10800000" flipH="1">
            <a:off x="545588" y="3389750"/>
            <a:ext cx="497775" cy="504600"/>
            <a:chOff x="569625" y="4280325"/>
            <a:chExt cx="497775" cy="504600"/>
          </a:xfrm>
        </p:grpSpPr>
        <p:sp>
          <p:nvSpPr>
            <p:cNvPr id="96" name="Google Shape;96;p4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799875" y="42803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>
          <a:xfrm>
            <a:off x="713225" y="1228675"/>
            <a:ext cx="77175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713225" y="4998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4818775" y="1681200"/>
            <a:ext cx="3612000" cy="17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p13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rot="10800000" flipH="1">
            <a:off x="119775" y="72775"/>
            <a:ext cx="3564999" cy="186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13"/>
          <p:cNvGrpSpPr/>
          <p:nvPr/>
        </p:nvGrpSpPr>
        <p:grpSpPr>
          <a:xfrm rot="-5400000">
            <a:off x="4297150" y="4248150"/>
            <a:ext cx="418388" cy="509913"/>
            <a:chOff x="533538" y="4134775"/>
            <a:chExt cx="418388" cy="509913"/>
          </a:xfrm>
        </p:grpSpPr>
        <p:sp>
          <p:nvSpPr>
            <p:cNvPr id="304" name="Google Shape;304;p13"/>
            <p:cNvSpPr/>
            <p:nvPr/>
          </p:nvSpPr>
          <p:spPr>
            <a:xfrm>
              <a:off x="533538" y="4319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637200" y="4572463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875900" y="450025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605750" y="41347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799875" y="43194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3"/>
          <p:cNvGrpSpPr/>
          <p:nvPr/>
        </p:nvGrpSpPr>
        <p:grpSpPr>
          <a:xfrm>
            <a:off x="8221575" y="489825"/>
            <a:ext cx="418388" cy="509913"/>
            <a:chOff x="533538" y="4134775"/>
            <a:chExt cx="418388" cy="509913"/>
          </a:xfrm>
        </p:grpSpPr>
        <p:sp>
          <p:nvSpPr>
            <p:cNvPr id="310" name="Google Shape;310;p13"/>
            <p:cNvSpPr/>
            <p:nvPr/>
          </p:nvSpPr>
          <p:spPr>
            <a:xfrm>
              <a:off x="533538" y="4319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637200" y="4572463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875900" y="450025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605750" y="41347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799875" y="43194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13"/>
          <p:cNvGrpSpPr/>
          <p:nvPr/>
        </p:nvGrpSpPr>
        <p:grpSpPr>
          <a:xfrm rot="10800000" flipH="1">
            <a:off x="-807175" y="426497"/>
            <a:ext cx="2417225" cy="835900"/>
            <a:chOff x="160950" y="999600"/>
            <a:chExt cx="2417225" cy="835900"/>
          </a:xfrm>
        </p:grpSpPr>
        <p:sp>
          <p:nvSpPr>
            <p:cNvPr id="316" name="Google Shape;316;p13"/>
            <p:cNvSpPr/>
            <p:nvPr/>
          </p:nvSpPr>
          <p:spPr>
            <a:xfrm>
              <a:off x="160950" y="999600"/>
              <a:ext cx="2417225" cy="835900"/>
            </a:xfrm>
            <a:custGeom>
              <a:avLst/>
              <a:gdLst/>
              <a:ahLst/>
              <a:cxnLst/>
              <a:rect l="l" t="t" r="r" b="b"/>
              <a:pathLst>
                <a:path w="96689" h="33436" fill="none" extrusionOk="0">
                  <a:moveTo>
                    <a:pt x="96689" y="0"/>
                  </a:moveTo>
                  <a:lnTo>
                    <a:pt x="75442" y="0"/>
                  </a:lnTo>
                  <a:lnTo>
                    <a:pt x="42007" y="33435"/>
                  </a:lnTo>
                  <a:lnTo>
                    <a:pt x="0" y="33435"/>
                  </a:lnTo>
                </a:path>
              </a:pathLst>
            </a:custGeom>
            <a:noFill/>
            <a:ln w="19000" cap="rnd" cmpd="sng">
              <a:solidFill>
                <a:srgbClr val="F7E7D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1526475" y="1167525"/>
              <a:ext cx="425550" cy="425550"/>
            </a:xfrm>
            <a:custGeom>
              <a:avLst/>
              <a:gdLst/>
              <a:ahLst/>
              <a:cxnLst/>
              <a:rect l="l" t="t" r="r" b="b"/>
              <a:pathLst>
                <a:path w="17022" h="17022" fill="none" extrusionOk="0">
                  <a:moveTo>
                    <a:pt x="17022" y="0"/>
                  </a:moveTo>
                  <a:lnTo>
                    <a:pt x="0" y="17022"/>
                  </a:lnTo>
                </a:path>
              </a:pathLst>
            </a:custGeom>
            <a:noFill/>
            <a:ln w="19000" cap="rnd" cmpd="sng">
              <a:solidFill>
                <a:srgbClr val="F7E7D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160950" y="1772400"/>
              <a:ext cx="656575" cy="25"/>
            </a:xfrm>
            <a:custGeom>
              <a:avLst/>
              <a:gdLst/>
              <a:ahLst/>
              <a:cxnLst/>
              <a:rect l="l" t="t" r="r" b="b"/>
              <a:pathLst>
                <a:path w="26263" h="1" fill="none" extrusionOk="0">
                  <a:moveTo>
                    <a:pt x="26262" y="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rgbClr val="F7E7D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3"/>
          <p:cNvGrpSpPr/>
          <p:nvPr/>
        </p:nvGrpSpPr>
        <p:grpSpPr>
          <a:xfrm rot="10800000">
            <a:off x="7437875" y="3781047"/>
            <a:ext cx="2417225" cy="835900"/>
            <a:chOff x="160950" y="999600"/>
            <a:chExt cx="2417225" cy="835900"/>
          </a:xfrm>
        </p:grpSpPr>
        <p:sp>
          <p:nvSpPr>
            <p:cNvPr id="320" name="Google Shape;320;p13"/>
            <p:cNvSpPr/>
            <p:nvPr/>
          </p:nvSpPr>
          <p:spPr>
            <a:xfrm>
              <a:off x="160950" y="999600"/>
              <a:ext cx="2417225" cy="835900"/>
            </a:xfrm>
            <a:custGeom>
              <a:avLst/>
              <a:gdLst/>
              <a:ahLst/>
              <a:cxnLst/>
              <a:rect l="l" t="t" r="r" b="b"/>
              <a:pathLst>
                <a:path w="96689" h="33436" fill="none" extrusionOk="0">
                  <a:moveTo>
                    <a:pt x="96689" y="0"/>
                  </a:moveTo>
                  <a:lnTo>
                    <a:pt x="75442" y="0"/>
                  </a:lnTo>
                  <a:lnTo>
                    <a:pt x="42007" y="33435"/>
                  </a:lnTo>
                  <a:lnTo>
                    <a:pt x="0" y="33435"/>
                  </a:lnTo>
                </a:path>
              </a:pathLst>
            </a:custGeom>
            <a:noFill/>
            <a:ln w="19000" cap="rnd" cmpd="sng">
              <a:solidFill>
                <a:srgbClr val="F7E7D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1526475" y="1167525"/>
              <a:ext cx="425550" cy="425550"/>
            </a:xfrm>
            <a:custGeom>
              <a:avLst/>
              <a:gdLst/>
              <a:ahLst/>
              <a:cxnLst/>
              <a:rect l="l" t="t" r="r" b="b"/>
              <a:pathLst>
                <a:path w="17022" h="17022" fill="none" extrusionOk="0">
                  <a:moveTo>
                    <a:pt x="17022" y="0"/>
                  </a:moveTo>
                  <a:lnTo>
                    <a:pt x="0" y="17022"/>
                  </a:lnTo>
                </a:path>
              </a:pathLst>
            </a:custGeom>
            <a:noFill/>
            <a:ln w="19000" cap="rnd" cmpd="sng">
              <a:solidFill>
                <a:srgbClr val="F7E7D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160950" y="1772400"/>
              <a:ext cx="656575" cy="25"/>
            </a:xfrm>
            <a:custGeom>
              <a:avLst/>
              <a:gdLst/>
              <a:ahLst/>
              <a:cxnLst/>
              <a:rect l="l" t="t" r="r" b="b"/>
              <a:pathLst>
                <a:path w="26263" h="1" fill="none" extrusionOk="0">
                  <a:moveTo>
                    <a:pt x="26262" y="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rgbClr val="F7E7D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13"/>
          <p:cNvSpPr txBox="1">
            <a:spLocks noGrp="1"/>
          </p:cNvSpPr>
          <p:nvPr>
            <p:ph type="subTitle" idx="1"/>
          </p:nvPr>
        </p:nvSpPr>
        <p:spPr>
          <a:xfrm>
            <a:off x="1803586" y="1610100"/>
            <a:ext cx="2664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2"/>
          </p:nvPr>
        </p:nvSpPr>
        <p:spPr>
          <a:xfrm flipH="1">
            <a:off x="4671285" y="1762500"/>
            <a:ext cx="2664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subTitle" idx="3"/>
          </p:nvPr>
        </p:nvSpPr>
        <p:spPr>
          <a:xfrm flipH="1">
            <a:off x="4671285" y="2939303"/>
            <a:ext cx="2664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3"/>
          <p:cNvSpPr txBox="1">
            <a:spLocks noGrp="1"/>
          </p:cNvSpPr>
          <p:nvPr>
            <p:ph type="subTitle" idx="4"/>
          </p:nvPr>
        </p:nvSpPr>
        <p:spPr>
          <a:xfrm>
            <a:off x="1803588" y="2194145"/>
            <a:ext cx="2664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subTitle" idx="5"/>
          </p:nvPr>
        </p:nvSpPr>
        <p:spPr>
          <a:xfrm flipH="1">
            <a:off x="4671284" y="2194145"/>
            <a:ext cx="2664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subTitle" idx="6"/>
          </p:nvPr>
        </p:nvSpPr>
        <p:spPr>
          <a:xfrm>
            <a:off x="1803588" y="3368118"/>
            <a:ext cx="2664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subTitle" idx="7"/>
          </p:nvPr>
        </p:nvSpPr>
        <p:spPr>
          <a:xfrm flipH="1">
            <a:off x="4671284" y="3368118"/>
            <a:ext cx="2664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title" hasCustomPrompt="1"/>
          </p:nvPr>
        </p:nvSpPr>
        <p:spPr>
          <a:xfrm>
            <a:off x="940460" y="1864702"/>
            <a:ext cx="8727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31" name="Google Shape;331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330788" y="1864702"/>
            <a:ext cx="8727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32" name="Google Shape;332;p13"/>
          <p:cNvSpPr txBox="1">
            <a:spLocks noGrp="1"/>
          </p:cNvSpPr>
          <p:nvPr>
            <p:ph type="title" idx="9" hasCustomPrompt="1"/>
          </p:nvPr>
        </p:nvSpPr>
        <p:spPr>
          <a:xfrm>
            <a:off x="940459" y="3046264"/>
            <a:ext cx="8727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33" name="Google Shape;333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330788" y="3046264"/>
            <a:ext cx="8727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34" name="Google Shape;334;p13"/>
          <p:cNvSpPr txBox="1">
            <a:spLocks noGrp="1"/>
          </p:cNvSpPr>
          <p:nvPr>
            <p:ph type="title" idx="14"/>
          </p:nvPr>
        </p:nvSpPr>
        <p:spPr>
          <a:xfrm>
            <a:off x="713225" y="4998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15"/>
          </p:nvPr>
        </p:nvSpPr>
        <p:spPr>
          <a:xfrm>
            <a:off x="1803563" y="2939303"/>
            <a:ext cx="2664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7144645" y="455128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1747454" y="1203359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14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rot="10800000" flipH="1">
            <a:off x="119775" y="72775"/>
            <a:ext cx="3564999" cy="18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4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>
            <a:off x="4755600" y="2730850"/>
            <a:ext cx="4464801" cy="2341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14"/>
          <p:cNvGrpSpPr/>
          <p:nvPr/>
        </p:nvGrpSpPr>
        <p:grpSpPr>
          <a:xfrm rot="10800000">
            <a:off x="5817425" y="2939354"/>
            <a:ext cx="3171935" cy="1168621"/>
            <a:chOff x="160950" y="438279"/>
            <a:chExt cx="3171935" cy="1168621"/>
          </a:xfrm>
        </p:grpSpPr>
        <p:grpSp>
          <p:nvGrpSpPr>
            <p:cNvPr id="343" name="Google Shape;343;p14"/>
            <p:cNvGrpSpPr/>
            <p:nvPr/>
          </p:nvGrpSpPr>
          <p:grpSpPr>
            <a:xfrm>
              <a:off x="160950" y="771000"/>
              <a:ext cx="2417225" cy="835900"/>
              <a:chOff x="160950" y="999600"/>
              <a:chExt cx="2417225" cy="835900"/>
            </a:xfrm>
          </p:grpSpPr>
          <p:sp>
            <p:nvSpPr>
              <p:cNvPr id="344" name="Google Shape;344;p14"/>
              <p:cNvSpPr/>
              <p:nvPr/>
            </p:nvSpPr>
            <p:spPr>
              <a:xfrm>
                <a:off x="160950" y="999600"/>
                <a:ext cx="2417225" cy="835900"/>
              </a:xfrm>
              <a:custGeom>
                <a:avLst/>
                <a:gdLst/>
                <a:ahLst/>
                <a:cxnLst/>
                <a:rect l="l" t="t" r="r" b="b"/>
                <a:pathLst>
                  <a:path w="96689" h="33436" fill="none" extrusionOk="0">
                    <a:moveTo>
                      <a:pt x="96689" y="0"/>
                    </a:moveTo>
                    <a:lnTo>
                      <a:pt x="75442" y="0"/>
                    </a:lnTo>
                    <a:lnTo>
                      <a:pt x="42007" y="33435"/>
                    </a:lnTo>
                    <a:lnTo>
                      <a:pt x="0" y="33435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4"/>
              <p:cNvSpPr/>
              <p:nvPr/>
            </p:nvSpPr>
            <p:spPr>
              <a:xfrm>
                <a:off x="1526475" y="1167525"/>
                <a:ext cx="425550" cy="425550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17022" fill="none" extrusionOk="0">
                    <a:moveTo>
                      <a:pt x="17022" y="0"/>
                    </a:moveTo>
                    <a:lnTo>
                      <a:pt x="0" y="17022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4"/>
              <p:cNvSpPr/>
              <p:nvPr/>
            </p:nvSpPr>
            <p:spPr>
              <a:xfrm>
                <a:off x="160950" y="1772400"/>
                <a:ext cx="656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263" h="1" fill="none" extrusionOk="0">
                    <a:moveTo>
                      <a:pt x="26262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14"/>
            <p:cNvGrpSpPr/>
            <p:nvPr/>
          </p:nvGrpSpPr>
          <p:grpSpPr>
            <a:xfrm>
              <a:off x="2646712" y="438279"/>
              <a:ext cx="686173" cy="675699"/>
              <a:chOff x="2676400" y="646800"/>
              <a:chExt cx="548675" cy="540300"/>
            </a:xfrm>
          </p:grpSpPr>
          <p:sp>
            <p:nvSpPr>
              <p:cNvPr id="348" name="Google Shape;348;p14"/>
              <p:cNvSpPr/>
              <p:nvPr/>
            </p:nvSpPr>
            <p:spPr>
              <a:xfrm>
                <a:off x="3112575" y="877800"/>
                <a:ext cx="1125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791" fill="none" extrusionOk="0">
                    <a:moveTo>
                      <a:pt x="1" y="791"/>
                    </a:moveTo>
                    <a:lnTo>
                      <a:pt x="4499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3092050" y="786600"/>
                <a:ext cx="1003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281" fill="none" extrusionOk="0">
                    <a:moveTo>
                      <a:pt x="1" y="2280"/>
                    </a:moveTo>
                    <a:lnTo>
                      <a:pt x="4013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3056350" y="712150"/>
                <a:ext cx="73725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3526" fill="none" extrusionOk="0">
                    <a:moveTo>
                      <a:pt x="0" y="3526"/>
                    </a:moveTo>
                    <a:lnTo>
                      <a:pt x="2949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4"/>
              <p:cNvSpPr/>
              <p:nvPr/>
            </p:nvSpPr>
            <p:spPr>
              <a:xfrm>
                <a:off x="3006950" y="663500"/>
                <a:ext cx="395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4348" fill="none" extrusionOk="0">
                    <a:moveTo>
                      <a:pt x="1" y="4347"/>
                    </a:moveTo>
                    <a:lnTo>
                      <a:pt x="158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4"/>
              <p:cNvSpPr/>
              <p:nvPr/>
            </p:nvSpPr>
            <p:spPr>
              <a:xfrm>
                <a:off x="2950725" y="646800"/>
                <a:ext cx="25" cy="1147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590" fill="none" extrusionOk="0">
                    <a:moveTo>
                      <a:pt x="0" y="4590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4"/>
              <p:cNvSpPr/>
              <p:nvPr/>
            </p:nvSpPr>
            <p:spPr>
              <a:xfrm>
                <a:off x="2855725" y="663500"/>
                <a:ext cx="387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348" fill="none" extrusionOk="0">
                    <a:moveTo>
                      <a:pt x="1551" y="4347"/>
                    </a:moveTo>
                    <a:lnTo>
                      <a:pt x="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4"/>
              <p:cNvSpPr/>
              <p:nvPr/>
            </p:nvSpPr>
            <p:spPr>
              <a:xfrm>
                <a:off x="2771375" y="712150"/>
                <a:ext cx="7375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526" fill="none" extrusionOk="0">
                    <a:moveTo>
                      <a:pt x="2949" y="3526"/>
                    </a:moveTo>
                    <a:lnTo>
                      <a:pt x="1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4"/>
              <p:cNvSpPr/>
              <p:nvPr/>
            </p:nvSpPr>
            <p:spPr>
              <a:xfrm>
                <a:off x="2709825" y="786600"/>
                <a:ext cx="995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81" fill="none" extrusionOk="0">
                    <a:moveTo>
                      <a:pt x="3983" y="2280"/>
                    </a:moveTo>
                    <a:lnTo>
                      <a:pt x="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2676400" y="877800"/>
                <a:ext cx="1140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791" fill="none" extrusionOk="0">
                    <a:moveTo>
                      <a:pt x="4560" y="791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>
                <a:off x="2676400" y="953775"/>
                <a:ext cx="1140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792" fill="none" extrusionOk="0">
                    <a:moveTo>
                      <a:pt x="4560" y="1"/>
                    </a:moveTo>
                    <a:lnTo>
                      <a:pt x="0" y="79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2709825" y="1007725"/>
                <a:ext cx="995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81" fill="none" extrusionOk="0">
                    <a:moveTo>
                      <a:pt x="3983" y="1"/>
                    </a:moveTo>
                    <a:lnTo>
                      <a:pt x="1" y="228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2771375" y="1050300"/>
                <a:ext cx="7375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526" fill="none" extrusionOk="0">
                    <a:moveTo>
                      <a:pt x="2949" y="0"/>
                    </a:moveTo>
                    <a:lnTo>
                      <a:pt x="1" y="3526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4"/>
              <p:cNvSpPr/>
              <p:nvPr/>
            </p:nvSpPr>
            <p:spPr>
              <a:xfrm>
                <a:off x="2855725" y="1078400"/>
                <a:ext cx="387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348" fill="none" extrusionOk="0">
                    <a:moveTo>
                      <a:pt x="1551" y="1"/>
                    </a:moveTo>
                    <a:lnTo>
                      <a:pt x="1" y="4347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1" name="Google Shape;361;p14"/>
          <p:cNvGrpSpPr/>
          <p:nvPr/>
        </p:nvGrpSpPr>
        <p:grpSpPr>
          <a:xfrm rot="-5400000">
            <a:off x="1301725" y="3706550"/>
            <a:ext cx="418388" cy="509913"/>
            <a:chOff x="533538" y="4134775"/>
            <a:chExt cx="418388" cy="509913"/>
          </a:xfrm>
        </p:grpSpPr>
        <p:sp>
          <p:nvSpPr>
            <p:cNvPr id="362" name="Google Shape;362;p14"/>
            <p:cNvSpPr/>
            <p:nvPr/>
          </p:nvSpPr>
          <p:spPr>
            <a:xfrm>
              <a:off x="533538" y="4319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637200" y="4572463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875900" y="450025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605750" y="41347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799875" y="43194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14"/>
          <p:cNvGrpSpPr/>
          <p:nvPr/>
        </p:nvGrpSpPr>
        <p:grpSpPr>
          <a:xfrm rot="-5400000">
            <a:off x="8058950" y="1102788"/>
            <a:ext cx="418388" cy="325263"/>
            <a:chOff x="533538" y="4319425"/>
            <a:chExt cx="418388" cy="325263"/>
          </a:xfrm>
        </p:grpSpPr>
        <p:sp>
          <p:nvSpPr>
            <p:cNvPr id="368" name="Google Shape;368;p14"/>
            <p:cNvSpPr/>
            <p:nvPr/>
          </p:nvSpPr>
          <p:spPr>
            <a:xfrm>
              <a:off x="533538" y="4319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637200" y="4572463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875900" y="450025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799875" y="43194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14"/>
          <p:cNvSpPr txBox="1">
            <a:spLocks noGrp="1"/>
          </p:cNvSpPr>
          <p:nvPr>
            <p:ph type="title"/>
          </p:nvPr>
        </p:nvSpPr>
        <p:spPr>
          <a:xfrm flipH="1">
            <a:off x="1585813" y="3010763"/>
            <a:ext cx="510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14"/>
          <p:cNvSpPr txBox="1">
            <a:spLocks noGrp="1"/>
          </p:cNvSpPr>
          <p:nvPr>
            <p:ph type="subTitle" idx="1"/>
          </p:nvPr>
        </p:nvSpPr>
        <p:spPr>
          <a:xfrm flipH="1">
            <a:off x="1585938" y="1620576"/>
            <a:ext cx="5937000" cy="12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4"/>
          <p:cNvSpPr/>
          <p:nvPr/>
        </p:nvSpPr>
        <p:spPr>
          <a:xfrm>
            <a:off x="6844275" y="3336400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7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15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rot="10800000" flipH="1">
            <a:off x="119775" y="72775"/>
            <a:ext cx="4257150" cy="22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5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flipH="1">
            <a:off x="3768647" y="2377550"/>
            <a:ext cx="5128453" cy="264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15"/>
          <p:cNvGrpSpPr/>
          <p:nvPr/>
        </p:nvGrpSpPr>
        <p:grpSpPr>
          <a:xfrm rot="10800000">
            <a:off x="5865925" y="2844204"/>
            <a:ext cx="3171935" cy="1168621"/>
            <a:chOff x="160950" y="438279"/>
            <a:chExt cx="3171935" cy="1168621"/>
          </a:xfrm>
        </p:grpSpPr>
        <p:grpSp>
          <p:nvGrpSpPr>
            <p:cNvPr id="380" name="Google Shape;380;p15"/>
            <p:cNvGrpSpPr/>
            <p:nvPr/>
          </p:nvGrpSpPr>
          <p:grpSpPr>
            <a:xfrm>
              <a:off x="160950" y="771000"/>
              <a:ext cx="2417225" cy="835900"/>
              <a:chOff x="160950" y="999600"/>
              <a:chExt cx="2417225" cy="835900"/>
            </a:xfrm>
          </p:grpSpPr>
          <p:sp>
            <p:nvSpPr>
              <p:cNvPr id="381" name="Google Shape;381;p15"/>
              <p:cNvSpPr/>
              <p:nvPr/>
            </p:nvSpPr>
            <p:spPr>
              <a:xfrm>
                <a:off x="160950" y="999600"/>
                <a:ext cx="2417225" cy="835900"/>
              </a:xfrm>
              <a:custGeom>
                <a:avLst/>
                <a:gdLst/>
                <a:ahLst/>
                <a:cxnLst/>
                <a:rect l="l" t="t" r="r" b="b"/>
                <a:pathLst>
                  <a:path w="96689" h="33436" fill="none" extrusionOk="0">
                    <a:moveTo>
                      <a:pt x="96689" y="0"/>
                    </a:moveTo>
                    <a:lnTo>
                      <a:pt x="75442" y="0"/>
                    </a:lnTo>
                    <a:lnTo>
                      <a:pt x="42007" y="33435"/>
                    </a:lnTo>
                    <a:lnTo>
                      <a:pt x="0" y="33435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1526475" y="1167525"/>
                <a:ext cx="425550" cy="425550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17022" fill="none" extrusionOk="0">
                    <a:moveTo>
                      <a:pt x="17022" y="0"/>
                    </a:moveTo>
                    <a:lnTo>
                      <a:pt x="0" y="17022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>
                <a:off x="160950" y="1772400"/>
                <a:ext cx="656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263" h="1" fill="none" extrusionOk="0">
                    <a:moveTo>
                      <a:pt x="26262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" name="Google Shape;384;p15"/>
            <p:cNvGrpSpPr/>
            <p:nvPr/>
          </p:nvGrpSpPr>
          <p:grpSpPr>
            <a:xfrm>
              <a:off x="2646712" y="438279"/>
              <a:ext cx="686173" cy="675699"/>
              <a:chOff x="2676400" y="646800"/>
              <a:chExt cx="548675" cy="540300"/>
            </a:xfrm>
          </p:grpSpPr>
          <p:sp>
            <p:nvSpPr>
              <p:cNvPr id="385" name="Google Shape;385;p15"/>
              <p:cNvSpPr/>
              <p:nvPr/>
            </p:nvSpPr>
            <p:spPr>
              <a:xfrm>
                <a:off x="3112575" y="877800"/>
                <a:ext cx="1125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791" fill="none" extrusionOk="0">
                    <a:moveTo>
                      <a:pt x="1" y="791"/>
                    </a:moveTo>
                    <a:lnTo>
                      <a:pt x="4499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3092050" y="786600"/>
                <a:ext cx="1003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281" fill="none" extrusionOk="0">
                    <a:moveTo>
                      <a:pt x="1" y="2280"/>
                    </a:moveTo>
                    <a:lnTo>
                      <a:pt x="4013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3056350" y="712150"/>
                <a:ext cx="73725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3526" fill="none" extrusionOk="0">
                    <a:moveTo>
                      <a:pt x="0" y="3526"/>
                    </a:moveTo>
                    <a:lnTo>
                      <a:pt x="2949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3006950" y="663500"/>
                <a:ext cx="395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4348" fill="none" extrusionOk="0">
                    <a:moveTo>
                      <a:pt x="1" y="4347"/>
                    </a:moveTo>
                    <a:lnTo>
                      <a:pt x="158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2950725" y="646800"/>
                <a:ext cx="25" cy="1147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590" fill="none" extrusionOk="0">
                    <a:moveTo>
                      <a:pt x="0" y="4590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2855725" y="663500"/>
                <a:ext cx="387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348" fill="none" extrusionOk="0">
                    <a:moveTo>
                      <a:pt x="1551" y="4347"/>
                    </a:moveTo>
                    <a:lnTo>
                      <a:pt x="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771375" y="712150"/>
                <a:ext cx="7375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526" fill="none" extrusionOk="0">
                    <a:moveTo>
                      <a:pt x="2949" y="3526"/>
                    </a:moveTo>
                    <a:lnTo>
                      <a:pt x="1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2709825" y="786600"/>
                <a:ext cx="995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81" fill="none" extrusionOk="0">
                    <a:moveTo>
                      <a:pt x="3983" y="2280"/>
                    </a:moveTo>
                    <a:lnTo>
                      <a:pt x="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2676400" y="877800"/>
                <a:ext cx="1140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791" fill="none" extrusionOk="0">
                    <a:moveTo>
                      <a:pt x="4560" y="791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2676400" y="953775"/>
                <a:ext cx="1140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792" fill="none" extrusionOk="0">
                    <a:moveTo>
                      <a:pt x="4560" y="1"/>
                    </a:moveTo>
                    <a:lnTo>
                      <a:pt x="0" y="79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2709825" y="1007725"/>
                <a:ext cx="995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81" fill="none" extrusionOk="0">
                    <a:moveTo>
                      <a:pt x="3983" y="1"/>
                    </a:moveTo>
                    <a:lnTo>
                      <a:pt x="1" y="228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2771375" y="1050300"/>
                <a:ext cx="7375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526" fill="none" extrusionOk="0">
                    <a:moveTo>
                      <a:pt x="2949" y="0"/>
                    </a:moveTo>
                    <a:lnTo>
                      <a:pt x="1" y="3526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2855725" y="1078400"/>
                <a:ext cx="387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348" fill="none" extrusionOk="0">
                    <a:moveTo>
                      <a:pt x="1551" y="1"/>
                    </a:moveTo>
                    <a:lnTo>
                      <a:pt x="1" y="4347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8" name="Google Shape;398;p15"/>
          <p:cNvGrpSpPr/>
          <p:nvPr/>
        </p:nvGrpSpPr>
        <p:grpSpPr>
          <a:xfrm rot="10800000" flipH="1">
            <a:off x="8104025" y="1442513"/>
            <a:ext cx="497775" cy="1050950"/>
            <a:chOff x="569625" y="3733975"/>
            <a:chExt cx="497775" cy="1050950"/>
          </a:xfrm>
        </p:grpSpPr>
        <p:sp>
          <p:nvSpPr>
            <p:cNvPr id="399" name="Google Shape;399;p15"/>
            <p:cNvSpPr/>
            <p:nvPr/>
          </p:nvSpPr>
          <p:spPr>
            <a:xfrm>
              <a:off x="611425" y="40151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87125" y="37339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799875" y="42803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5"/>
          <p:cNvSpPr/>
          <p:nvPr/>
        </p:nvSpPr>
        <p:spPr>
          <a:xfrm>
            <a:off x="1888225" y="4222950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>
            <a:off x="713425" y="66162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10800000" flipH="1">
            <a:off x="5368150" y="4363550"/>
            <a:ext cx="497775" cy="324500"/>
            <a:chOff x="569625" y="4460425"/>
            <a:chExt cx="497775" cy="324500"/>
          </a:xfrm>
        </p:grpSpPr>
        <p:sp>
          <p:nvSpPr>
            <p:cNvPr id="408" name="Google Shape;408;p15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/>
          <p:nvPr/>
        </p:nvSpPr>
        <p:spPr>
          <a:xfrm>
            <a:off x="5902075" y="1616850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title"/>
          </p:nvPr>
        </p:nvSpPr>
        <p:spPr>
          <a:xfrm flipH="1">
            <a:off x="865625" y="2377538"/>
            <a:ext cx="45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1"/>
          </p:nvPr>
        </p:nvSpPr>
        <p:spPr>
          <a:xfrm flipH="1">
            <a:off x="865875" y="3229475"/>
            <a:ext cx="40206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65625" y="999738"/>
            <a:ext cx="21057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9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grpSp>
        <p:nvGrpSpPr>
          <p:cNvPr id="415" name="Google Shape;415;p15"/>
          <p:cNvGrpSpPr/>
          <p:nvPr/>
        </p:nvGrpSpPr>
        <p:grpSpPr>
          <a:xfrm>
            <a:off x="6662850" y="630125"/>
            <a:ext cx="497775" cy="324500"/>
            <a:chOff x="569625" y="4460425"/>
            <a:chExt cx="497775" cy="324500"/>
          </a:xfrm>
        </p:grpSpPr>
        <p:sp>
          <p:nvSpPr>
            <p:cNvPr id="416" name="Google Shape;416;p15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-5400000">
            <a:off x="4497900" y="660388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79" y="0"/>
                </a:moveTo>
                <a:lnTo>
                  <a:pt x="3891" y="1855"/>
                </a:lnTo>
                <a:lnTo>
                  <a:pt x="5928" y="2159"/>
                </a:lnTo>
                <a:lnTo>
                  <a:pt x="4469" y="3618"/>
                </a:lnTo>
                <a:lnTo>
                  <a:pt x="4803" y="5624"/>
                </a:lnTo>
                <a:lnTo>
                  <a:pt x="2979" y="4681"/>
                </a:lnTo>
                <a:lnTo>
                  <a:pt x="1156" y="5624"/>
                </a:lnTo>
                <a:lnTo>
                  <a:pt x="1490" y="3618"/>
                </a:lnTo>
                <a:lnTo>
                  <a:pt x="1" y="2159"/>
                </a:lnTo>
                <a:lnTo>
                  <a:pt x="2068" y="18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2" name="Google Shape;422;p16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rot="10800000" flipH="1">
            <a:off x="119775" y="72775"/>
            <a:ext cx="5444376" cy="28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6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flipH="1">
            <a:off x="3768647" y="2377550"/>
            <a:ext cx="5128453" cy="264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16"/>
          <p:cNvGrpSpPr/>
          <p:nvPr/>
        </p:nvGrpSpPr>
        <p:grpSpPr>
          <a:xfrm rot="10800000" flipH="1">
            <a:off x="134350" y="3578829"/>
            <a:ext cx="3171935" cy="1168621"/>
            <a:chOff x="160950" y="438279"/>
            <a:chExt cx="3171935" cy="1168621"/>
          </a:xfrm>
        </p:grpSpPr>
        <p:grpSp>
          <p:nvGrpSpPr>
            <p:cNvPr id="425" name="Google Shape;425;p16"/>
            <p:cNvGrpSpPr/>
            <p:nvPr/>
          </p:nvGrpSpPr>
          <p:grpSpPr>
            <a:xfrm>
              <a:off x="160950" y="771000"/>
              <a:ext cx="2417225" cy="835900"/>
              <a:chOff x="160950" y="999600"/>
              <a:chExt cx="2417225" cy="8359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160950" y="999600"/>
                <a:ext cx="2417225" cy="835900"/>
              </a:xfrm>
              <a:custGeom>
                <a:avLst/>
                <a:gdLst/>
                <a:ahLst/>
                <a:cxnLst/>
                <a:rect l="l" t="t" r="r" b="b"/>
                <a:pathLst>
                  <a:path w="96689" h="33436" fill="none" extrusionOk="0">
                    <a:moveTo>
                      <a:pt x="96689" y="0"/>
                    </a:moveTo>
                    <a:lnTo>
                      <a:pt x="75442" y="0"/>
                    </a:lnTo>
                    <a:lnTo>
                      <a:pt x="42007" y="33435"/>
                    </a:lnTo>
                    <a:lnTo>
                      <a:pt x="0" y="33435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1526475" y="1167525"/>
                <a:ext cx="425550" cy="425550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17022" fill="none" extrusionOk="0">
                    <a:moveTo>
                      <a:pt x="17022" y="0"/>
                    </a:moveTo>
                    <a:lnTo>
                      <a:pt x="0" y="17022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160950" y="1772400"/>
                <a:ext cx="656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263" h="1" fill="none" extrusionOk="0">
                    <a:moveTo>
                      <a:pt x="26262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rgbClr val="F7E7D8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16"/>
            <p:cNvGrpSpPr/>
            <p:nvPr/>
          </p:nvGrpSpPr>
          <p:grpSpPr>
            <a:xfrm>
              <a:off x="2646712" y="438279"/>
              <a:ext cx="686173" cy="675699"/>
              <a:chOff x="2676400" y="646800"/>
              <a:chExt cx="548675" cy="540300"/>
            </a:xfrm>
          </p:grpSpPr>
          <p:sp>
            <p:nvSpPr>
              <p:cNvPr id="430" name="Google Shape;430;p16"/>
              <p:cNvSpPr/>
              <p:nvPr/>
            </p:nvSpPr>
            <p:spPr>
              <a:xfrm>
                <a:off x="3112575" y="877800"/>
                <a:ext cx="1125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791" fill="none" extrusionOk="0">
                    <a:moveTo>
                      <a:pt x="1" y="791"/>
                    </a:moveTo>
                    <a:lnTo>
                      <a:pt x="4499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3092050" y="786600"/>
                <a:ext cx="1003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281" fill="none" extrusionOk="0">
                    <a:moveTo>
                      <a:pt x="1" y="2280"/>
                    </a:moveTo>
                    <a:lnTo>
                      <a:pt x="4013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3056350" y="712150"/>
                <a:ext cx="73725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3526" fill="none" extrusionOk="0">
                    <a:moveTo>
                      <a:pt x="0" y="3526"/>
                    </a:moveTo>
                    <a:lnTo>
                      <a:pt x="2949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3006950" y="663500"/>
                <a:ext cx="395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4348" fill="none" extrusionOk="0">
                    <a:moveTo>
                      <a:pt x="1" y="4347"/>
                    </a:moveTo>
                    <a:lnTo>
                      <a:pt x="158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2950725" y="646800"/>
                <a:ext cx="25" cy="1147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590" fill="none" extrusionOk="0">
                    <a:moveTo>
                      <a:pt x="0" y="4590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2855725" y="663500"/>
                <a:ext cx="387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348" fill="none" extrusionOk="0">
                    <a:moveTo>
                      <a:pt x="1551" y="4347"/>
                    </a:moveTo>
                    <a:lnTo>
                      <a:pt x="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2771375" y="712150"/>
                <a:ext cx="7375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526" fill="none" extrusionOk="0">
                    <a:moveTo>
                      <a:pt x="2949" y="3526"/>
                    </a:moveTo>
                    <a:lnTo>
                      <a:pt x="1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2709825" y="786600"/>
                <a:ext cx="995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81" fill="none" extrusionOk="0">
                    <a:moveTo>
                      <a:pt x="3983" y="2280"/>
                    </a:moveTo>
                    <a:lnTo>
                      <a:pt x="1" y="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2676400" y="877800"/>
                <a:ext cx="1140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791" fill="none" extrusionOk="0">
                    <a:moveTo>
                      <a:pt x="4560" y="791"/>
                    </a:moveTo>
                    <a:lnTo>
                      <a:pt x="0" y="0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2676400" y="953775"/>
                <a:ext cx="1140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792" fill="none" extrusionOk="0">
                    <a:moveTo>
                      <a:pt x="4560" y="1"/>
                    </a:moveTo>
                    <a:lnTo>
                      <a:pt x="0" y="79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2709825" y="1007725"/>
                <a:ext cx="995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81" fill="none" extrusionOk="0">
                    <a:moveTo>
                      <a:pt x="3983" y="1"/>
                    </a:moveTo>
                    <a:lnTo>
                      <a:pt x="1" y="2281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2771375" y="1050300"/>
                <a:ext cx="7375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526" fill="none" extrusionOk="0">
                    <a:moveTo>
                      <a:pt x="2949" y="0"/>
                    </a:moveTo>
                    <a:lnTo>
                      <a:pt x="1" y="3526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2855725" y="1078400"/>
                <a:ext cx="387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348" fill="none" extrusionOk="0">
                    <a:moveTo>
                      <a:pt x="1551" y="1"/>
                    </a:moveTo>
                    <a:lnTo>
                      <a:pt x="1" y="4347"/>
                    </a:lnTo>
                  </a:path>
                </a:pathLst>
              </a:custGeom>
              <a:noFill/>
              <a:ln w="19000" cap="rnd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3" name="Google Shape;443;p16"/>
          <p:cNvSpPr/>
          <p:nvPr/>
        </p:nvSpPr>
        <p:spPr>
          <a:xfrm flipH="1">
            <a:off x="2131235" y="397587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16"/>
          <p:cNvGrpSpPr/>
          <p:nvPr/>
        </p:nvGrpSpPr>
        <p:grpSpPr>
          <a:xfrm>
            <a:off x="870750" y="2272975"/>
            <a:ext cx="497775" cy="1050950"/>
            <a:chOff x="569625" y="3733975"/>
            <a:chExt cx="497775" cy="1050950"/>
          </a:xfrm>
        </p:grpSpPr>
        <p:sp>
          <p:nvSpPr>
            <p:cNvPr id="445" name="Google Shape;445;p16"/>
            <p:cNvSpPr/>
            <p:nvPr/>
          </p:nvSpPr>
          <p:spPr>
            <a:xfrm>
              <a:off x="611425" y="40151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587125" y="37339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99875" y="42803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16"/>
          <p:cNvSpPr/>
          <p:nvPr/>
        </p:nvSpPr>
        <p:spPr>
          <a:xfrm rot="-5400000">
            <a:off x="7952725" y="4341088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79" y="0"/>
                </a:moveTo>
                <a:lnTo>
                  <a:pt x="3891" y="1855"/>
                </a:lnTo>
                <a:lnTo>
                  <a:pt x="5928" y="2159"/>
                </a:lnTo>
                <a:lnTo>
                  <a:pt x="4469" y="3618"/>
                </a:lnTo>
                <a:lnTo>
                  <a:pt x="4803" y="5624"/>
                </a:lnTo>
                <a:lnTo>
                  <a:pt x="2979" y="4681"/>
                </a:lnTo>
                <a:lnTo>
                  <a:pt x="1156" y="5624"/>
                </a:lnTo>
                <a:lnTo>
                  <a:pt x="1490" y="3618"/>
                </a:lnTo>
                <a:lnTo>
                  <a:pt x="1" y="2159"/>
                </a:lnTo>
                <a:lnTo>
                  <a:pt x="2068" y="18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 txBox="1">
            <a:spLocks noGrp="1"/>
          </p:cNvSpPr>
          <p:nvPr>
            <p:ph type="title"/>
          </p:nvPr>
        </p:nvSpPr>
        <p:spPr>
          <a:xfrm flipH="1">
            <a:off x="2304750" y="2377538"/>
            <a:ext cx="45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3" name="Google Shape;453;p16"/>
          <p:cNvSpPr txBox="1">
            <a:spLocks noGrp="1"/>
          </p:cNvSpPr>
          <p:nvPr>
            <p:ph type="subTitle" idx="1"/>
          </p:nvPr>
        </p:nvSpPr>
        <p:spPr>
          <a:xfrm flipH="1">
            <a:off x="3131550" y="3229475"/>
            <a:ext cx="28809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9150" y="999738"/>
            <a:ext cx="21057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00"/>
              <a:buNone/>
              <a:defRPr sz="9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00"/>
              <a:buNone/>
              <a:defRPr sz="89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00"/>
              <a:buNone/>
              <a:defRPr sz="89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00"/>
              <a:buNone/>
              <a:defRPr sz="89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00"/>
              <a:buNone/>
              <a:defRPr sz="89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00"/>
              <a:buNone/>
              <a:defRPr sz="89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00"/>
              <a:buNone/>
              <a:defRPr sz="89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00"/>
              <a:buNone/>
              <a:defRPr sz="89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00"/>
              <a:buNone/>
              <a:defRPr sz="89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7"/>
          <p:cNvSpPr/>
          <p:nvPr/>
        </p:nvSpPr>
        <p:spPr>
          <a:xfrm>
            <a:off x="-16613" y="-16875"/>
            <a:ext cx="9177137" cy="5177239"/>
          </a:xfrm>
          <a:custGeom>
            <a:avLst/>
            <a:gdLst/>
            <a:ahLst/>
            <a:cxnLst/>
            <a:rect l="l" t="t" r="r" b="b"/>
            <a:pathLst>
              <a:path w="284960" h="189973" extrusionOk="0">
                <a:moveTo>
                  <a:pt x="55320" y="3982"/>
                </a:moveTo>
                <a:lnTo>
                  <a:pt x="55320" y="3982"/>
                </a:lnTo>
                <a:cubicBezTo>
                  <a:pt x="55344" y="3997"/>
                  <a:pt x="55367" y="4009"/>
                  <a:pt x="55391" y="4018"/>
                </a:cubicBezTo>
                <a:lnTo>
                  <a:pt x="55391" y="4018"/>
                </a:lnTo>
                <a:cubicBezTo>
                  <a:pt x="55368" y="4006"/>
                  <a:pt x="55344" y="3994"/>
                  <a:pt x="55320" y="3982"/>
                </a:cubicBezTo>
                <a:close/>
                <a:moveTo>
                  <a:pt x="117814" y="4073"/>
                </a:moveTo>
                <a:cubicBezTo>
                  <a:pt x="117839" y="4073"/>
                  <a:pt x="117858" y="4078"/>
                  <a:pt x="117875" y="4084"/>
                </a:cubicBezTo>
                <a:lnTo>
                  <a:pt x="117875" y="4084"/>
                </a:lnTo>
                <a:cubicBezTo>
                  <a:pt x="117879" y="4080"/>
                  <a:pt x="117883" y="4077"/>
                  <a:pt x="117886" y="4073"/>
                </a:cubicBezTo>
                <a:close/>
                <a:moveTo>
                  <a:pt x="96810" y="4073"/>
                </a:moveTo>
                <a:cubicBezTo>
                  <a:pt x="96780" y="4103"/>
                  <a:pt x="96750" y="4134"/>
                  <a:pt x="96689" y="4134"/>
                </a:cubicBezTo>
                <a:cubicBezTo>
                  <a:pt x="96598" y="4134"/>
                  <a:pt x="96506" y="4103"/>
                  <a:pt x="96385" y="4073"/>
                </a:cubicBezTo>
                <a:close/>
                <a:moveTo>
                  <a:pt x="144015" y="4073"/>
                </a:moveTo>
                <a:lnTo>
                  <a:pt x="144045" y="4103"/>
                </a:lnTo>
                <a:cubicBezTo>
                  <a:pt x="143924" y="4103"/>
                  <a:pt x="143802" y="4134"/>
                  <a:pt x="143741" y="4134"/>
                </a:cubicBezTo>
                <a:cubicBezTo>
                  <a:pt x="143711" y="4134"/>
                  <a:pt x="143650" y="4103"/>
                  <a:pt x="143620" y="4073"/>
                </a:cubicBezTo>
                <a:lnTo>
                  <a:pt x="143620" y="4073"/>
                </a:lnTo>
                <a:cubicBezTo>
                  <a:pt x="143650" y="4083"/>
                  <a:pt x="143674" y="4087"/>
                  <a:pt x="143693" y="4087"/>
                </a:cubicBezTo>
                <a:cubicBezTo>
                  <a:pt x="143731" y="4087"/>
                  <a:pt x="143751" y="4073"/>
                  <a:pt x="143772" y="4073"/>
                </a:cubicBezTo>
                <a:close/>
                <a:moveTo>
                  <a:pt x="165626" y="4073"/>
                </a:moveTo>
                <a:cubicBezTo>
                  <a:pt x="165535" y="4103"/>
                  <a:pt x="165474" y="4134"/>
                  <a:pt x="165383" y="4134"/>
                </a:cubicBezTo>
                <a:cubicBezTo>
                  <a:pt x="165353" y="4103"/>
                  <a:pt x="165322" y="4073"/>
                  <a:pt x="165261" y="4073"/>
                </a:cubicBezTo>
                <a:close/>
                <a:moveTo>
                  <a:pt x="187086" y="4073"/>
                </a:moveTo>
                <a:cubicBezTo>
                  <a:pt x="187116" y="4073"/>
                  <a:pt x="187116" y="4103"/>
                  <a:pt x="187177" y="4103"/>
                </a:cubicBezTo>
                <a:cubicBezTo>
                  <a:pt x="187055" y="4103"/>
                  <a:pt x="186964" y="4134"/>
                  <a:pt x="186842" y="4134"/>
                </a:cubicBezTo>
                <a:cubicBezTo>
                  <a:pt x="186812" y="4134"/>
                  <a:pt x="186751" y="4073"/>
                  <a:pt x="186782" y="4073"/>
                </a:cubicBezTo>
                <a:lnTo>
                  <a:pt x="186782" y="4073"/>
                </a:lnTo>
                <a:cubicBezTo>
                  <a:pt x="186782" y="4083"/>
                  <a:pt x="186782" y="4087"/>
                  <a:pt x="186783" y="4087"/>
                </a:cubicBezTo>
                <a:cubicBezTo>
                  <a:pt x="186785" y="4087"/>
                  <a:pt x="186792" y="4073"/>
                  <a:pt x="186812" y="4073"/>
                </a:cubicBezTo>
                <a:close/>
                <a:moveTo>
                  <a:pt x="212648" y="4073"/>
                </a:moveTo>
                <a:lnTo>
                  <a:pt x="212709" y="4103"/>
                </a:lnTo>
                <a:cubicBezTo>
                  <a:pt x="212648" y="4103"/>
                  <a:pt x="212618" y="4134"/>
                  <a:pt x="212588" y="4134"/>
                </a:cubicBezTo>
                <a:cubicBezTo>
                  <a:pt x="212557" y="4103"/>
                  <a:pt x="212496" y="4103"/>
                  <a:pt x="212496" y="4073"/>
                </a:cubicBezTo>
                <a:close/>
                <a:moveTo>
                  <a:pt x="234290" y="4073"/>
                </a:moveTo>
                <a:lnTo>
                  <a:pt x="234199" y="4134"/>
                </a:lnTo>
                <a:cubicBezTo>
                  <a:pt x="234108" y="4103"/>
                  <a:pt x="234047" y="4073"/>
                  <a:pt x="233956" y="4073"/>
                </a:cubicBezTo>
                <a:close/>
                <a:moveTo>
                  <a:pt x="241463" y="4073"/>
                </a:moveTo>
                <a:cubicBezTo>
                  <a:pt x="241463" y="4073"/>
                  <a:pt x="241494" y="4073"/>
                  <a:pt x="241494" y="4103"/>
                </a:cubicBezTo>
                <a:cubicBezTo>
                  <a:pt x="241463" y="4103"/>
                  <a:pt x="241372" y="4134"/>
                  <a:pt x="241342" y="4134"/>
                </a:cubicBezTo>
                <a:cubicBezTo>
                  <a:pt x="241281" y="4134"/>
                  <a:pt x="241220" y="4134"/>
                  <a:pt x="241160" y="4103"/>
                </a:cubicBezTo>
                <a:cubicBezTo>
                  <a:pt x="241220" y="4103"/>
                  <a:pt x="241281" y="4103"/>
                  <a:pt x="241311" y="4073"/>
                </a:cubicBezTo>
                <a:close/>
                <a:moveTo>
                  <a:pt x="172678" y="4073"/>
                </a:moveTo>
                <a:cubicBezTo>
                  <a:pt x="172739" y="4073"/>
                  <a:pt x="172739" y="4073"/>
                  <a:pt x="172769" y="4103"/>
                </a:cubicBezTo>
                <a:cubicBezTo>
                  <a:pt x="172683" y="4125"/>
                  <a:pt x="172597" y="4146"/>
                  <a:pt x="172522" y="4146"/>
                </a:cubicBezTo>
                <a:cubicBezTo>
                  <a:pt x="172491" y="4146"/>
                  <a:pt x="172462" y="4143"/>
                  <a:pt x="172435" y="4134"/>
                </a:cubicBezTo>
                <a:cubicBezTo>
                  <a:pt x="172313" y="4134"/>
                  <a:pt x="172192" y="4103"/>
                  <a:pt x="172070" y="4073"/>
                </a:cubicBezTo>
                <a:close/>
                <a:moveTo>
                  <a:pt x="75229" y="4073"/>
                </a:moveTo>
                <a:lnTo>
                  <a:pt x="75260" y="4103"/>
                </a:lnTo>
                <a:cubicBezTo>
                  <a:pt x="75169" y="4134"/>
                  <a:pt x="75077" y="4134"/>
                  <a:pt x="74956" y="4164"/>
                </a:cubicBezTo>
                <a:cubicBezTo>
                  <a:pt x="74956" y="4164"/>
                  <a:pt x="74895" y="4134"/>
                  <a:pt x="74895" y="4103"/>
                </a:cubicBezTo>
                <a:cubicBezTo>
                  <a:pt x="74925" y="4103"/>
                  <a:pt x="75017" y="4103"/>
                  <a:pt x="75047" y="4073"/>
                </a:cubicBezTo>
                <a:close/>
                <a:moveTo>
                  <a:pt x="28086" y="4073"/>
                </a:moveTo>
                <a:cubicBezTo>
                  <a:pt x="28086" y="4103"/>
                  <a:pt x="27994" y="4134"/>
                  <a:pt x="27964" y="4195"/>
                </a:cubicBezTo>
                <a:cubicBezTo>
                  <a:pt x="27842" y="4134"/>
                  <a:pt x="27690" y="4134"/>
                  <a:pt x="27690" y="4103"/>
                </a:cubicBezTo>
                <a:lnTo>
                  <a:pt x="27690" y="4073"/>
                </a:lnTo>
                <a:close/>
                <a:moveTo>
                  <a:pt x="104044" y="4073"/>
                </a:moveTo>
                <a:cubicBezTo>
                  <a:pt x="103984" y="4103"/>
                  <a:pt x="103923" y="4195"/>
                  <a:pt x="103893" y="4195"/>
                </a:cubicBezTo>
                <a:cubicBezTo>
                  <a:pt x="103680" y="4195"/>
                  <a:pt x="103528" y="4134"/>
                  <a:pt x="103193" y="4103"/>
                </a:cubicBezTo>
                <a:cubicBezTo>
                  <a:pt x="103193" y="4073"/>
                  <a:pt x="103224" y="4073"/>
                  <a:pt x="103224" y="4073"/>
                </a:cubicBezTo>
                <a:close/>
                <a:moveTo>
                  <a:pt x="175991" y="4073"/>
                </a:moveTo>
                <a:cubicBezTo>
                  <a:pt x="175991" y="4103"/>
                  <a:pt x="175961" y="4134"/>
                  <a:pt x="175930" y="4195"/>
                </a:cubicBezTo>
                <a:cubicBezTo>
                  <a:pt x="175870" y="4195"/>
                  <a:pt x="175809" y="4134"/>
                  <a:pt x="175809" y="4134"/>
                </a:cubicBezTo>
                <a:cubicBezTo>
                  <a:pt x="175839" y="4134"/>
                  <a:pt x="175839" y="4103"/>
                  <a:pt x="175870" y="4073"/>
                </a:cubicBezTo>
                <a:close/>
                <a:moveTo>
                  <a:pt x="134623" y="4073"/>
                </a:moveTo>
                <a:lnTo>
                  <a:pt x="134653" y="4103"/>
                </a:lnTo>
                <a:lnTo>
                  <a:pt x="134208" y="4222"/>
                </a:lnTo>
                <a:lnTo>
                  <a:pt x="134208" y="4222"/>
                </a:lnTo>
                <a:cubicBezTo>
                  <a:pt x="134217" y="4213"/>
                  <a:pt x="134197" y="4184"/>
                  <a:pt x="134197" y="4134"/>
                </a:cubicBezTo>
                <a:cubicBezTo>
                  <a:pt x="134319" y="4103"/>
                  <a:pt x="134379" y="4073"/>
                  <a:pt x="134501" y="4073"/>
                </a:cubicBezTo>
                <a:close/>
                <a:moveTo>
                  <a:pt x="107266" y="4073"/>
                </a:moveTo>
                <a:cubicBezTo>
                  <a:pt x="107236" y="4103"/>
                  <a:pt x="107175" y="4134"/>
                  <a:pt x="107145" y="4225"/>
                </a:cubicBezTo>
                <a:cubicBezTo>
                  <a:pt x="107114" y="4195"/>
                  <a:pt x="107084" y="4195"/>
                  <a:pt x="107084" y="4134"/>
                </a:cubicBezTo>
                <a:cubicBezTo>
                  <a:pt x="107084" y="4103"/>
                  <a:pt x="107114" y="4103"/>
                  <a:pt x="107145" y="4073"/>
                </a:cubicBezTo>
                <a:close/>
                <a:moveTo>
                  <a:pt x="203955" y="4073"/>
                </a:moveTo>
                <a:cubicBezTo>
                  <a:pt x="203925" y="4073"/>
                  <a:pt x="203864" y="4103"/>
                  <a:pt x="203803" y="4103"/>
                </a:cubicBezTo>
                <a:cubicBezTo>
                  <a:pt x="203530" y="4134"/>
                  <a:pt x="203226" y="4195"/>
                  <a:pt x="202922" y="4225"/>
                </a:cubicBezTo>
                <a:cubicBezTo>
                  <a:pt x="202983" y="4195"/>
                  <a:pt x="202983" y="4134"/>
                  <a:pt x="202983" y="4103"/>
                </a:cubicBezTo>
                <a:cubicBezTo>
                  <a:pt x="203074" y="4103"/>
                  <a:pt x="203165" y="4073"/>
                  <a:pt x="203286" y="4073"/>
                </a:cubicBezTo>
                <a:close/>
                <a:moveTo>
                  <a:pt x="244685" y="4134"/>
                </a:moveTo>
                <a:lnTo>
                  <a:pt x="244716" y="4225"/>
                </a:lnTo>
                <a:lnTo>
                  <a:pt x="244625" y="4225"/>
                </a:lnTo>
                <a:lnTo>
                  <a:pt x="244685" y="4134"/>
                </a:lnTo>
                <a:close/>
                <a:moveTo>
                  <a:pt x="127084" y="4073"/>
                </a:moveTo>
                <a:cubicBezTo>
                  <a:pt x="126932" y="4134"/>
                  <a:pt x="126780" y="4225"/>
                  <a:pt x="126629" y="4316"/>
                </a:cubicBezTo>
                <a:cubicBezTo>
                  <a:pt x="126629" y="4225"/>
                  <a:pt x="126598" y="4134"/>
                  <a:pt x="126629" y="4073"/>
                </a:cubicBezTo>
                <a:close/>
                <a:moveTo>
                  <a:pt x="153681" y="4043"/>
                </a:moveTo>
                <a:cubicBezTo>
                  <a:pt x="153741" y="4073"/>
                  <a:pt x="153772" y="4103"/>
                  <a:pt x="153741" y="4134"/>
                </a:cubicBezTo>
                <a:cubicBezTo>
                  <a:pt x="153681" y="4225"/>
                  <a:pt x="153498" y="4255"/>
                  <a:pt x="153377" y="4286"/>
                </a:cubicBezTo>
                <a:lnTo>
                  <a:pt x="153438" y="4347"/>
                </a:lnTo>
                <a:lnTo>
                  <a:pt x="153377" y="4347"/>
                </a:lnTo>
                <a:lnTo>
                  <a:pt x="153346" y="4286"/>
                </a:lnTo>
                <a:lnTo>
                  <a:pt x="153377" y="4286"/>
                </a:lnTo>
                <a:cubicBezTo>
                  <a:pt x="153316" y="4225"/>
                  <a:pt x="153225" y="4134"/>
                  <a:pt x="153225" y="4103"/>
                </a:cubicBezTo>
                <a:cubicBezTo>
                  <a:pt x="153225" y="4073"/>
                  <a:pt x="153286" y="4073"/>
                  <a:pt x="153316" y="4043"/>
                </a:cubicBezTo>
                <a:close/>
                <a:moveTo>
                  <a:pt x="221919" y="4073"/>
                </a:moveTo>
                <a:cubicBezTo>
                  <a:pt x="222071" y="4195"/>
                  <a:pt x="221919" y="4286"/>
                  <a:pt x="221889" y="4377"/>
                </a:cubicBezTo>
                <a:cubicBezTo>
                  <a:pt x="221797" y="4286"/>
                  <a:pt x="221767" y="4195"/>
                  <a:pt x="221706" y="4073"/>
                </a:cubicBezTo>
                <a:close/>
                <a:moveTo>
                  <a:pt x="220369" y="4347"/>
                </a:moveTo>
                <a:lnTo>
                  <a:pt x="220278" y="4407"/>
                </a:lnTo>
                <a:lnTo>
                  <a:pt x="220247" y="4347"/>
                </a:lnTo>
                <a:close/>
                <a:moveTo>
                  <a:pt x="159622" y="4333"/>
                </a:moveTo>
                <a:lnTo>
                  <a:pt x="159577" y="4377"/>
                </a:lnTo>
                <a:cubicBezTo>
                  <a:pt x="159567" y="4388"/>
                  <a:pt x="159556" y="4399"/>
                  <a:pt x="159546" y="4412"/>
                </a:cubicBezTo>
                <a:lnTo>
                  <a:pt x="159546" y="4412"/>
                </a:lnTo>
                <a:cubicBezTo>
                  <a:pt x="159547" y="4398"/>
                  <a:pt x="159547" y="4385"/>
                  <a:pt x="159547" y="4377"/>
                </a:cubicBezTo>
                <a:cubicBezTo>
                  <a:pt x="159569" y="4366"/>
                  <a:pt x="159596" y="4351"/>
                  <a:pt x="159622" y="4333"/>
                </a:cubicBezTo>
                <a:close/>
                <a:moveTo>
                  <a:pt x="162313" y="4073"/>
                </a:moveTo>
                <a:lnTo>
                  <a:pt x="162313" y="4438"/>
                </a:lnTo>
                <a:lnTo>
                  <a:pt x="162100" y="4438"/>
                </a:lnTo>
                <a:cubicBezTo>
                  <a:pt x="162039" y="4316"/>
                  <a:pt x="162039" y="4195"/>
                  <a:pt x="162009" y="4073"/>
                </a:cubicBezTo>
                <a:close/>
                <a:moveTo>
                  <a:pt x="228363" y="4347"/>
                </a:moveTo>
                <a:cubicBezTo>
                  <a:pt x="228393" y="4377"/>
                  <a:pt x="228393" y="4407"/>
                  <a:pt x="228424" y="4438"/>
                </a:cubicBezTo>
                <a:cubicBezTo>
                  <a:pt x="228363" y="4407"/>
                  <a:pt x="228302" y="4407"/>
                  <a:pt x="228272" y="4377"/>
                </a:cubicBezTo>
                <a:cubicBezTo>
                  <a:pt x="228272" y="4377"/>
                  <a:pt x="228302" y="4347"/>
                  <a:pt x="228363" y="4347"/>
                </a:cubicBezTo>
                <a:close/>
                <a:moveTo>
                  <a:pt x="177754" y="4438"/>
                </a:moveTo>
                <a:cubicBezTo>
                  <a:pt x="177735" y="4457"/>
                  <a:pt x="177715" y="4477"/>
                  <a:pt x="177696" y="4496"/>
                </a:cubicBezTo>
                <a:lnTo>
                  <a:pt x="177696" y="4496"/>
                </a:lnTo>
                <a:cubicBezTo>
                  <a:pt x="177730" y="4495"/>
                  <a:pt x="177764" y="4493"/>
                  <a:pt x="177799" y="4491"/>
                </a:cubicBezTo>
                <a:lnTo>
                  <a:pt x="177799" y="4491"/>
                </a:lnTo>
                <a:cubicBezTo>
                  <a:pt x="177785" y="4474"/>
                  <a:pt x="177770" y="4457"/>
                  <a:pt x="177754" y="4438"/>
                </a:cubicBezTo>
                <a:close/>
                <a:moveTo>
                  <a:pt x="88792" y="4495"/>
                </a:moveTo>
                <a:cubicBezTo>
                  <a:pt x="88780" y="4496"/>
                  <a:pt x="88768" y="4497"/>
                  <a:pt x="88755" y="4499"/>
                </a:cubicBezTo>
                <a:lnTo>
                  <a:pt x="88786" y="4499"/>
                </a:lnTo>
                <a:cubicBezTo>
                  <a:pt x="88788" y="4497"/>
                  <a:pt x="88790" y="4496"/>
                  <a:pt x="88792" y="4495"/>
                </a:cubicBezTo>
                <a:close/>
                <a:moveTo>
                  <a:pt x="221889" y="4377"/>
                </a:moveTo>
                <a:lnTo>
                  <a:pt x="221889" y="4377"/>
                </a:lnTo>
                <a:cubicBezTo>
                  <a:pt x="221919" y="4407"/>
                  <a:pt x="221919" y="4438"/>
                  <a:pt x="221980" y="4499"/>
                </a:cubicBezTo>
                <a:cubicBezTo>
                  <a:pt x="221889" y="4438"/>
                  <a:pt x="221858" y="4407"/>
                  <a:pt x="221889" y="4377"/>
                </a:cubicBezTo>
                <a:close/>
                <a:moveTo>
                  <a:pt x="146051" y="4286"/>
                </a:moveTo>
                <a:cubicBezTo>
                  <a:pt x="146082" y="4347"/>
                  <a:pt x="146143" y="4407"/>
                  <a:pt x="146082" y="4438"/>
                </a:cubicBezTo>
                <a:cubicBezTo>
                  <a:pt x="146060" y="4482"/>
                  <a:pt x="145972" y="4510"/>
                  <a:pt x="145879" y="4510"/>
                </a:cubicBezTo>
                <a:cubicBezTo>
                  <a:pt x="145845" y="4510"/>
                  <a:pt x="145810" y="4507"/>
                  <a:pt x="145778" y="4499"/>
                </a:cubicBezTo>
                <a:cubicBezTo>
                  <a:pt x="145717" y="4499"/>
                  <a:pt x="145687" y="4407"/>
                  <a:pt x="145595" y="4347"/>
                </a:cubicBezTo>
                <a:cubicBezTo>
                  <a:pt x="145778" y="4347"/>
                  <a:pt x="145899" y="4347"/>
                  <a:pt x="146051" y="4286"/>
                </a:cubicBezTo>
                <a:close/>
                <a:moveTo>
                  <a:pt x="214563" y="4286"/>
                </a:moveTo>
                <a:cubicBezTo>
                  <a:pt x="214685" y="4347"/>
                  <a:pt x="214746" y="4347"/>
                  <a:pt x="214867" y="4377"/>
                </a:cubicBezTo>
                <a:cubicBezTo>
                  <a:pt x="214837" y="4407"/>
                  <a:pt x="214776" y="4499"/>
                  <a:pt x="214746" y="4529"/>
                </a:cubicBezTo>
                <a:cubicBezTo>
                  <a:pt x="214624" y="4499"/>
                  <a:pt x="214472" y="4499"/>
                  <a:pt x="214442" y="4438"/>
                </a:cubicBezTo>
                <a:cubicBezTo>
                  <a:pt x="214411" y="4377"/>
                  <a:pt x="214533" y="4347"/>
                  <a:pt x="214563" y="4286"/>
                </a:cubicBezTo>
                <a:close/>
                <a:moveTo>
                  <a:pt x="243926" y="4347"/>
                </a:moveTo>
                <a:cubicBezTo>
                  <a:pt x="243956" y="4347"/>
                  <a:pt x="244047" y="4377"/>
                  <a:pt x="244047" y="4377"/>
                </a:cubicBezTo>
                <a:cubicBezTo>
                  <a:pt x="244047" y="4407"/>
                  <a:pt x="243986" y="4438"/>
                  <a:pt x="243956" y="4529"/>
                </a:cubicBezTo>
                <a:cubicBezTo>
                  <a:pt x="243895" y="4499"/>
                  <a:pt x="243774" y="4438"/>
                  <a:pt x="243774" y="4407"/>
                </a:cubicBezTo>
                <a:cubicBezTo>
                  <a:pt x="243743" y="4407"/>
                  <a:pt x="243834" y="4377"/>
                  <a:pt x="243926" y="4347"/>
                </a:cubicBezTo>
                <a:close/>
                <a:moveTo>
                  <a:pt x="231099" y="4103"/>
                </a:moveTo>
                <a:cubicBezTo>
                  <a:pt x="231099" y="4255"/>
                  <a:pt x="231129" y="4407"/>
                  <a:pt x="231129" y="4559"/>
                </a:cubicBezTo>
                <a:lnTo>
                  <a:pt x="230855" y="4559"/>
                </a:lnTo>
                <a:lnTo>
                  <a:pt x="230855" y="4103"/>
                </a:lnTo>
                <a:close/>
                <a:moveTo>
                  <a:pt x="67509" y="4286"/>
                </a:moveTo>
                <a:cubicBezTo>
                  <a:pt x="67661" y="4286"/>
                  <a:pt x="67813" y="4377"/>
                  <a:pt x="68026" y="4438"/>
                </a:cubicBezTo>
                <a:cubicBezTo>
                  <a:pt x="67901" y="4513"/>
                  <a:pt x="67796" y="4567"/>
                  <a:pt x="67712" y="4567"/>
                </a:cubicBezTo>
                <a:cubicBezTo>
                  <a:pt x="67694" y="4567"/>
                  <a:pt x="67677" y="4565"/>
                  <a:pt x="67661" y="4559"/>
                </a:cubicBezTo>
                <a:cubicBezTo>
                  <a:pt x="67478" y="4529"/>
                  <a:pt x="67326" y="4499"/>
                  <a:pt x="67175" y="4438"/>
                </a:cubicBezTo>
                <a:cubicBezTo>
                  <a:pt x="67296" y="4407"/>
                  <a:pt x="67448" y="4286"/>
                  <a:pt x="67509" y="4286"/>
                </a:cubicBezTo>
                <a:close/>
                <a:moveTo>
                  <a:pt x="136325" y="4316"/>
                </a:moveTo>
                <a:cubicBezTo>
                  <a:pt x="136477" y="4316"/>
                  <a:pt x="136659" y="4407"/>
                  <a:pt x="136811" y="4438"/>
                </a:cubicBezTo>
                <a:cubicBezTo>
                  <a:pt x="136750" y="4529"/>
                  <a:pt x="136720" y="4590"/>
                  <a:pt x="136598" y="4590"/>
                </a:cubicBezTo>
                <a:cubicBezTo>
                  <a:pt x="136545" y="4603"/>
                  <a:pt x="136487" y="4609"/>
                  <a:pt x="136431" y="4609"/>
                </a:cubicBezTo>
                <a:cubicBezTo>
                  <a:pt x="136229" y="4609"/>
                  <a:pt x="136041" y="4533"/>
                  <a:pt x="136112" y="4438"/>
                </a:cubicBezTo>
                <a:cubicBezTo>
                  <a:pt x="136142" y="4407"/>
                  <a:pt x="136264" y="4316"/>
                  <a:pt x="136325" y="4316"/>
                </a:cubicBezTo>
                <a:close/>
                <a:moveTo>
                  <a:pt x="240734" y="4438"/>
                </a:moveTo>
                <a:cubicBezTo>
                  <a:pt x="240825" y="4499"/>
                  <a:pt x="240856" y="4529"/>
                  <a:pt x="240886" y="4559"/>
                </a:cubicBezTo>
                <a:cubicBezTo>
                  <a:pt x="240795" y="4590"/>
                  <a:pt x="240764" y="4590"/>
                  <a:pt x="240704" y="4651"/>
                </a:cubicBezTo>
                <a:cubicBezTo>
                  <a:pt x="240673" y="4590"/>
                  <a:pt x="240612" y="4559"/>
                  <a:pt x="240582" y="4499"/>
                </a:cubicBezTo>
                <a:lnTo>
                  <a:pt x="240582" y="4499"/>
                </a:lnTo>
                <a:cubicBezTo>
                  <a:pt x="240590" y="4507"/>
                  <a:pt x="240603" y="4510"/>
                  <a:pt x="240617" y="4510"/>
                </a:cubicBezTo>
                <a:cubicBezTo>
                  <a:pt x="240657" y="4510"/>
                  <a:pt x="240712" y="4482"/>
                  <a:pt x="240734" y="4438"/>
                </a:cubicBezTo>
                <a:close/>
                <a:moveTo>
                  <a:pt x="205080" y="4347"/>
                </a:moveTo>
                <a:cubicBezTo>
                  <a:pt x="205293" y="4407"/>
                  <a:pt x="205445" y="4499"/>
                  <a:pt x="205597" y="4559"/>
                </a:cubicBezTo>
                <a:cubicBezTo>
                  <a:pt x="205627" y="4559"/>
                  <a:pt x="205445" y="4681"/>
                  <a:pt x="205384" y="4681"/>
                </a:cubicBezTo>
                <a:cubicBezTo>
                  <a:pt x="205201" y="4651"/>
                  <a:pt x="205019" y="4559"/>
                  <a:pt x="204776" y="4529"/>
                </a:cubicBezTo>
                <a:cubicBezTo>
                  <a:pt x="204958" y="4407"/>
                  <a:pt x="205019" y="4377"/>
                  <a:pt x="205080" y="4347"/>
                </a:cubicBezTo>
                <a:close/>
                <a:moveTo>
                  <a:pt x="103619" y="4529"/>
                </a:moveTo>
                <a:cubicBezTo>
                  <a:pt x="103953" y="4529"/>
                  <a:pt x="104288" y="4559"/>
                  <a:pt x="104652" y="4559"/>
                </a:cubicBezTo>
                <a:cubicBezTo>
                  <a:pt x="104528" y="4659"/>
                  <a:pt x="104393" y="4698"/>
                  <a:pt x="104251" y="4698"/>
                </a:cubicBezTo>
                <a:cubicBezTo>
                  <a:pt x="104049" y="4698"/>
                  <a:pt x="103834" y="4619"/>
                  <a:pt x="103619" y="4529"/>
                </a:cubicBezTo>
                <a:close/>
                <a:moveTo>
                  <a:pt x="100944" y="4073"/>
                </a:moveTo>
                <a:cubicBezTo>
                  <a:pt x="101370" y="4347"/>
                  <a:pt x="101400" y="4347"/>
                  <a:pt x="101400" y="4529"/>
                </a:cubicBezTo>
                <a:cubicBezTo>
                  <a:pt x="101400" y="4585"/>
                  <a:pt x="101244" y="4641"/>
                  <a:pt x="101124" y="4698"/>
                </a:cubicBezTo>
                <a:lnTo>
                  <a:pt x="101124" y="4698"/>
                </a:lnTo>
                <a:cubicBezTo>
                  <a:pt x="100424" y="4405"/>
                  <a:pt x="100309" y="4342"/>
                  <a:pt x="100549" y="4073"/>
                </a:cubicBezTo>
                <a:close/>
                <a:moveTo>
                  <a:pt x="228424" y="4438"/>
                </a:moveTo>
                <a:cubicBezTo>
                  <a:pt x="228454" y="4439"/>
                  <a:pt x="228455" y="4499"/>
                  <a:pt x="228515" y="4499"/>
                </a:cubicBezTo>
                <a:cubicBezTo>
                  <a:pt x="228424" y="4559"/>
                  <a:pt x="228363" y="4651"/>
                  <a:pt x="228241" y="4681"/>
                </a:cubicBezTo>
                <a:cubicBezTo>
                  <a:pt x="228226" y="4696"/>
                  <a:pt x="228181" y="4696"/>
                  <a:pt x="228124" y="4696"/>
                </a:cubicBezTo>
                <a:cubicBezTo>
                  <a:pt x="228067" y="4696"/>
                  <a:pt x="227998" y="4696"/>
                  <a:pt x="227937" y="4711"/>
                </a:cubicBezTo>
                <a:cubicBezTo>
                  <a:pt x="227968" y="4651"/>
                  <a:pt x="227968" y="4559"/>
                  <a:pt x="227998" y="4559"/>
                </a:cubicBezTo>
                <a:cubicBezTo>
                  <a:pt x="228150" y="4529"/>
                  <a:pt x="228302" y="4499"/>
                  <a:pt x="228454" y="4499"/>
                </a:cubicBezTo>
                <a:cubicBezTo>
                  <a:pt x="228454" y="4499"/>
                  <a:pt x="228454" y="4439"/>
                  <a:pt x="228424" y="4438"/>
                </a:cubicBezTo>
                <a:close/>
                <a:moveTo>
                  <a:pt x="172009" y="4438"/>
                </a:moveTo>
                <a:cubicBezTo>
                  <a:pt x="172070" y="4499"/>
                  <a:pt x="172192" y="4529"/>
                  <a:pt x="172192" y="4590"/>
                </a:cubicBezTo>
                <a:cubicBezTo>
                  <a:pt x="172192" y="4651"/>
                  <a:pt x="172070" y="4681"/>
                  <a:pt x="172040" y="4742"/>
                </a:cubicBezTo>
                <a:cubicBezTo>
                  <a:pt x="171979" y="4711"/>
                  <a:pt x="171857" y="4681"/>
                  <a:pt x="171857" y="4590"/>
                </a:cubicBezTo>
                <a:cubicBezTo>
                  <a:pt x="171857" y="4559"/>
                  <a:pt x="171979" y="4529"/>
                  <a:pt x="172009" y="4438"/>
                </a:cubicBezTo>
                <a:close/>
                <a:moveTo>
                  <a:pt x="226296" y="4073"/>
                </a:moveTo>
                <a:cubicBezTo>
                  <a:pt x="226326" y="4103"/>
                  <a:pt x="226418" y="4195"/>
                  <a:pt x="226357" y="4225"/>
                </a:cubicBezTo>
                <a:cubicBezTo>
                  <a:pt x="226296" y="4347"/>
                  <a:pt x="226144" y="4407"/>
                  <a:pt x="226022" y="4529"/>
                </a:cubicBezTo>
                <a:lnTo>
                  <a:pt x="226083" y="4529"/>
                </a:lnTo>
                <a:lnTo>
                  <a:pt x="226083" y="4559"/>
                </a:lnTo>
                <a:cubicBezTo>
                  <a:pt x="226144" y="4590"/>
                  <a:pt x="226235" y="4651"/>
                  <a:pt x="226266" y="4681"/>
                </a:cubicBezTo>
                <a:cubicBezTo>
                  <a:pt x="226296" y="4711"/>
                  <a:pt x="226266" y="4711"/>
                  <a:pt x="226266" y="4742"/>
                </a:cubicBezTo>
                <a:cubicBezTo>
                  <a:pt x="226174" y="4742"/>
                  <a:pt x="226083" y="4711"/>
                  <a:pt x="226022" y="4681"/>
                </a:cubicBezTo>
                <a:cubicBezTo>
                  <a:pt x="225992" y="4651"/>
                  <a:pt x="226022" y="4590"/>
                  <a:pt x="226022" y="4559"/>
                </a:cubicBezTo>
                <a:cubicBezTo>
                  <a:pt x="225840" y="4559"/>
                  <a:pt x="225688" y="4559"/>
                  <a:pt x="225384" y="4529"/>
                </a:cubicBezTo>
                <a:cubicBezTo>
                  <a:pt x="225415" y="4286"/>
                  <a:pt x="225688" y="4195"/>
                  <a:pt x="225992" y="4073"/>
                </a:cubicBezTo>
                <a:close/>
                <a:moveTo>
                  <a:pt x="256722" y="4377"/>
                </a:moveTo>
                <a:cubicBezTo>
                  <a:pt x="257117" y="4438"/>
                  <a:pt x="257087" y="4559"/>
                  <a:pt x="256783" y="4742"/>
                </a:cubicBezTo>
                <a:cubicBezTo>
                  <a:pt x="256631" y="4651"/>
                  <a:pt x="256509" y="4529"/>
                  <a:pt x="256388" y="4407"/>
                </a:cubicBezTo>
                <a:cubicBezTo>
                  <a:pt x="256540" y="4407"/>
                  <a:pt x="256661" y="4377"/>
                  <a:pt x="256722" y="4377"/>
                </a:cubicBezTo>
                <a:close/>
                <a:moveTo>
                  <a:pt x="222010" y="4529"/>
                </a:moveTo>
                <a:cubicBezTo>
                  <a:pt x="222035" y="4654"/>
                  <a:pt x="221937" y="4758"/>
                  <a:pt x="221701" y="4758"/>
                </a:cubicBezTo>
                <a:cubicBezTo>
                  <a:pt x="221648" y="4758"/>
                  <a:pt x="221590" y="4753"/>
                  <a:pt x="221524" y="4742"/>
                </a:cubicBezTo>
                <a:cubicBezTo>
                  <a:pt x="221433" y="4742"/>
                  <a:pt x="221433" y="4590"/>
                  <a:pt x="221402" y="4529"/>
                </a:cubicBezTo>
                <a:close/>
                <a:moveTo>
                  <a:pt x="179317" y="4983"/>
                </a:moveTo>
                <a:cubicBezTo>
                  <a:pt x="179312" y="4984"/>
                  <a:pt x="179308" y="4984"/>
                  <a:pt x="179304" y="4985"/>
                </a:cubicBezTo>
                <a:lnTo>
                  <a:pt x="179335" y="4985"/>
                </a:lnTo>
                <a:cubicBezTo>
                  <a:pt x="179329" y="4984"/>
                  <a:pt x="179323" y="4984"/>
                  <a:pt x="179317" y="4983"/>
                </a:cubicBezTo>
                <a:close/>
                <a:moveTo>
                  <a:pt x="4135" y="5467"/>
                </a:moveTo>
                <a:cubicBezTo>
                  <a:pt x="4173" y="5467"/>
                  <a:pt x="4213" y="5469"/>
                  <a:pt x="4255" y="5471"/>
                </a:cubicBezTo>
                <a:cubicBezTo>
                  <a:pt x="4255" y="5593"/>
                  <a:pt x="4286" y="5714"/>
                  <a:pt x="4255" y="5775"/>
                </a:cubicBezTo>
                <a:cubicBezTo>
                  <a:pt x="4225" y="5806"/>
                  <a:pt x="3951" y="5897"/>
                  <a:pt x="3860" y="5897"/>
                </a:cubicBezTo>
                <a:cubicBezTo>
                  <a:pt x="3708" y="5866"/>
                  <a:pt x="3556" y="5775"/>
                  <a:pt x="3617" y="5714"/>
                </a:cubicBezTo>
                <a:cubicBezTo>
                  <a:pt x="3617" y="5603"/>
                  <a:pt x="3744" y="5467"/>
                  <a:pt x="4135" y="5467"/>
                </a:cubicBezTo>
                <a:close/>
                <a:moveTo>
                  <a:pt x="4286" y="6474"/>
                </a:moveTo>
                <a:cubicBezTo>
                  <a:pt x="4347" y="6505"/>
                  <a:pt x="4347" y="6535"/>
                  <a:pt x="4347" y="6535"/>
                </a:cubicBezTo>
                <a:lnTo>
                  <a:pt x="4134" y="6535"/>
                </a:lnTo>
                <a:cubicBezTo>
                  <a:pt x="4134" y="6505"/>
                  <a:pt x="4195" y="6505"/>
                  <a:pt x="4195" y="6474"/>
                </a:cubicBezTo>
                <a:close/>
                <a:moveTo>
                  <a:pt x="4195" y="8085"/>
                </a:moveTo>
                <a:lnTo>
                  <a:pt x="4195" y="8085"/>
                </a:lnTo>
                <a:cubicBezTo>
                  <a:pt x="4438" y="8359"/>
                  <a:pt x="4286" y="8511"/>
                  <a:pt x="3830" y="8632"/>
                </a:cubicBezTo>
                <a:cubicBezTo>
                  <a:pt x="3587" y="8389"/>
                  <a:pt x="3647" y="8207"/>
                  <a:pt x="4195" y="8085"/>
                </a:cubicBezTo>
                <a:close/>
                <a:moveTo>
                  <a:pt x="3860" y="8997"/>
                </a:moveTo>
                <a:cubicBezTo>
                  <a:pt x="3921" y="8997"/>
                  <a:pt x="3982" y="9058"/>
                  <a:pt x="3982" y="9058"/>
                </a:cubicBezTo>
                <a:cubicBezTo>
                  <a:pt x="3982" y="9149"/>
                  <a:pt x="3951" y="9271"/>
                  <a:pt x="3921" y="9362"/>
                </a:cubicBezTo>
                <a:cubicBezTo>
                  <a:pt x="3921" y="9362"/>
                  <a:pt x="3813" y="9375"/>
                  <a:pt x="3723" y="9375"/>
                </a:cubicBezTo>
                <a:cubicBezTo>
                  <a:pt x="3678" y="9375"/>
                  <a:pt x="3637" y="9372"/>
                  <a:pt x="3617" y="9362"/>
                </a:cubicBezTo>
                <a:cubicBezTo>
                  <a:pt x="3283" y="9301"/>
                  <a:pt x="3587" y="9210"/>
                  <a:pt x="3617" y="9119"/>
                </a:cubicBezTo>
                <a:cubicBezTo>
                  <a:pt x="3647" y="9088"/>
                  <a:pt x="3769" y="9058"/>
                  <a:pt x="3860" y="8997"/>
                </a:cubicBezTo>
                <a:close/>
                <a:moveTo>
                  <a:pt x="281768" y="12128"/>
                </a:moveTo>
                <a:cubicBezTo>
                  <a:pt x="281799" y="12128"/>
                  <a:pt x="281920" y="12158"/>
                  <a:pt x="281920" y="12158"/>
                </a:cubicBezTo>
                <a:cubicBezTo>
                  <a:pt x="281945" y="12183"/>
                  <a:pt x="281929" y="12250"/>
                  <a:pt x="281922" y="12289"/>
                </a:cubicBezTo>
                <a:lnTo>
                  <a:pt x="281922" y="12289"/>
                </a:lnTo>
                <a:cubicBezTo>
                  <a:pt x="281882" y="12265"/>
                  <a:pt x="281822" y="12236"/>
                  <a:pt x="281799" y="12189"/>
                </a:cubicBezTo>
                <a:cubicBezTo>
                  <a:pt x="281768" y="12158"/>
                  <a:pt x="281799" y="12158"/>
                  <a:pt x="281768" y="12128"/>
                </a:cubicBezTo>
                <a:close/>
                <a:moveTo>
                  <a:pt x="4651" y="13860"/>
                </a:moveTo>
                <a:cubicBezTo>
                  <a:pt x="4742" y="13921"/>
                  <a:pt x="5015" y="13982"/>
                  <a:pt x="5015" y="14012"/>
                </a:cubicBezTo>
                <a:cubicBezTo>
                  <a:pt x="4955" y="14286"/>
                  <a:pt x="4833" y="14559"/>
                  <a:pt x="4711" y="14772"/>
                </a:cubicBezTo>
                <a:cubicBezTo>
                  <a:pt x="4711" y="14833"/>
                  <a:pt x="4499" y="14833"/>
                  <a:pt x="4377" y="14833"/>
                </a:cubicBezTo>
                <a:cubicBezTo>
                  <a:pt x="4347" y="14833"/>
                  <a:pt x="4255" y="14833"/>
                  <a:pt x="4225" y="14772"/>
                </a:cubicBezTo>
                <a:cubicBezTo>
                  <a:pt x="3921" y="14559"/>
                  <a:pt x="3951" y="14286"/>
                  <a:pt x="4286" y="13982"/>
                </a:cubicBezTo>
                <a:cubicBezTo>
                  <a:pt x="4347" y="13952"/>
                  <a:pt x="4499" y="13891"/>
                  <a:pt x="4651" y="13860"/>
                </a:cubicBezTo>
                <a:close/>
                <a:moveTo>
                  <a:pt x="281647" y="14529"/>
                </a:moveTo>
                <a:cubicBezTo>
                  <a:pt x="281738" y="14742"/>
                  <a:pt x="281738" y="14833"/>
                  <a:pt x="281768" y="14894"/>
                </a:cubicBezTo>
                <a:lnTo>
                  <a:pt x="281464" y="14894"/>
                </a:lnTo>
                <a:lnTo>
                  <a:pt x="281647" y="14529"/>
                </a:lnTo>
                <a:close/>
                <a:moveTo>
                  <a:pt x="3830" y="16383"/>
                </a:moveTo>
                <a:cubicBezTo>
                  <a:pt x="3888" y="16412"/>
                  <a:pt x="3918" y="16414"/>
                  <a:pt x="3948" y="16440"/>
                </a:cubicBezTo>
                <a:lnTo>
                  <a:pt x="3948" y="16440"/>
                </a:lnTo>
                <a:cubicBezTo>
                  <a:pt x="3944" y="16452"/>
                  <a:pt x="3936" y="16475"/>
                  <a:pt x="3921" y="16505"/>
                </a:cubicBezTo>
                <a:cubicBezTo>
                  <a:pt x="3830" y="16444"/>
                  <a:pt x="3799" y="16444"/>
                  <a:pt x="3739" y="16414"/>
                </a:cubicBezTo>
                <a:cubicBezTo>
                  <a:pt x="3739" y="16414"/>
                  <a:pt x="3799" y="16383"/>
                  <a:pt x="3830" y="16383"/>
                </a:cubicBezTo>
                <a:close/>
                <a:moveTo>
                  <a:pt x="281555" y="17022"/>
                </a:moveTo>
                <a:cubicBezTo>
                  <a:pt x="281586" y="17052"/>
                  <a:pt x="281647" y="17143"/>
                  <a:pt x="281616" y="17174"/>
                </a:cubicBezTo>
                <a:cubicBezTo>
                  <a:pt x="281586" y="17204"/>
                  <a:pt x="281434" y="17204"/>
                  <a:pt x="281312" y="17265"/>
                </a:cubicBezTo>
                <a:cubicBezTo>
                  <a:pt x="281282" y="17204"/>
                  <a:pt x="281191" y="17143"/>
                  <a:pt x="281251" y="17113"/>
                </a:cubicBezTo>
                <a:cubicBezTo>
                  <a:pt x="281282" y="17052"/>
                  <a:pt x="281434" y="17052"/>
                  <a:pt x="281555" y="17022"/>
                </a:cubicBezTo>
                <a:close/>
                <a:moveTo>
                  <a:pt x="4225" y="16870"/>
                </a:moveTo>
                <a:cubicBezTo>
                  <a:pt x="4255" y="16870"/>
                  <a:pt x="4499" y="16900"/>
                  <a:pt x="4499" y="16961"/>
                </a:cubicBezTo>
                <a:cubicBezTo>
                  <a:pt x="4559" y="17022"/>
                  <a:pt x="4590" y="17113"/>
                  <a:pt x="4559" y="17174"/>
                </a:cubicBezTo>
                <a:cubicBezTo>
                  <a:pt x="4529" y="17265"/>
                  <a:pt x="4377" y="17325"/>
                  <a:pt x="4134" y="17447"/>
                </a:cubicBezTo>
                <a:cubicBezTo>
                  <a:pt x="3982" y="17265"/>
                  <a:pt x="3860" y="17143"/>
                  <a:pt x="3860" y="17052"/>
                </a:cubicBezTo>
                <a:cubicBezTo>
                  <a:pt x="3921" y="16991"/>
                  <a:pt x="4103" y="16900"/>
                  <a:pt x="4225" y="16870"/>
                </a:cubicBezTo>
                <a:close/>
                <a:moveTo>
                  <a:pt x="4073" y="17569"/>
                </a:moveTo>
                <a:cubicBezTo>
                  <a:pt x="4134" y="17569"/>
                  <a:pt x="4255" y="17599"/>
                  <a:pt x="4347" y="17629"/>
                </a:cubicBezTo>
                <a:lnTo>
                  <a:pt x="4255" y="17721"/>
                </a:lnTo>
                <a:cubicBezTo>
                  <a:pt x="4134" y="17660"/>
                  <a:pt x="4043" y="17629"/>
                  <a:pt x="3951" y="17629"/>
                </a:cubicBezTo>
                <a:cubicBezTo>
                  <a:pt x="3982" y="17599"/>
                  <a:pt x="4043" y="17569"/>
                  <a:pt x="4073" y="17569"/>
                </a:cubicBezTo>
                <a:close/>
                <a:moveTo>
                  <a:pt x="280826" y="18177"/>
                </a:moveTo>
                <a:cubicBezTo>
                  <a:pt x="280856" y="18237"/>
                  <a:pt x="280947" y="18268"/>
                  <a:pt x="281008" y="18329"/>
                </a:cubicBezTo>
                <a:cubicBezTo>
                  <a:pt x="280947" y="18359"/>
                  <a:pt x="280856" y="18359"/>
                  <a:pt x="280826" y="18389"/>
                </a:cubicBezTo>
                <a:cubicBezTo>
                  <a:pt x="280796" y="18359"/>
                  <a:pt x="280735" y="18329"/>
                  <a:pt x="280704" y="18237"/>
                </a:cubicBezTo>
                <a:cubicBezTo>
                  <a:pt x="280704" y="18237"/>
                  <a:pt x="280796" y="18207"/>
                  <a:pt x="280826" y="18177"/>
                </a:cubicBezTo>
                <a:close/>
                <a:moveTo>
                  <a:pt x="4255" y="18876"/>
                </a:moveTo>
                <a:cubicBezTo>
                  <a:pt x="4286" y="18936"/>
                  <a:pt x="4316" y="18936"/>
                  <a:pt x="4316" y="18967"/>
                </a:cubicBezTo>
                <a:cubicBezTo>
                  <a:pt x="4316" y="18997"/>
                  <a:pt x="4286" y="18997"/>
                  <a:pt x="4286" y="19028"/>
                </a:cubicBezTo>
                <a:cubicBezTo>
                  <a:pt x="4255" y="18997"/>
                  <a:pt x="4195" y="18997"/>
                  <a:pt x="4134" y="18967"/>
                </a:cubicBezTo>
                <a:cubicBezTo>
                  <a:pt x="4134" y="18967"/>
                  <a:pt x="4225" y="18936"/>
                  <a:pt x="4255" y="18876"/>
                </a:cubicBezTo>
                <a:close/>
                <a:moveTo>
                  <a:pt x="281495" y="18572"/>
                </a:moveTo>
                <a:cubicBezTo>
                  <a:pt x="281586" y="18572"/>
                  <a:pt x="281738" y="18724"/>
                  <a:pt x="281920" y="18845"/>
                </a:cubicBezTo>
                <a:cubicBezTo>
                  <a:pt x="281738" y="18967"/>
                  <a:pt x="281586" y="19028"/>
                  <a:pt x="281403" y="19088"/>
                </a:cubicBezTo>
                <a:cubicBezTo>
                  <a:pt x="281343" y="19088"/>
                  <a:pt x="281099" y="18967"/>
                  <a:pt x="281039" y="18936"/>
                </a:cubicBezTo>
                <a:cubicBezTo>
                  <a:pt x="280978" y="18784"/>
                  <a:pt x="281130" y="18632"/>
                  <a:pt x="281495" y="18572"/>
                </a:cubicBezTo>
                <a:close/>
                <a:moveTo>
                  <a:pt x="281312" y="21763"/>
                </a:moveTo>
                <a:cubicBezTo>
                  <a:pt x="281434" y="21824"/>
                  <a:pt x="281586" y="21824"/>
                  <a:pt x="281647" y="21854"/>
                </a:cubicBezTo>
                <a:cubicBezTo>
                  <a:pt x="281707" y="21885"/>
                  <a:pt x="281586" y="21915"/>
                  <a:pt x="281555" y="22006"/>
                </a:cubicBezTo>
                <a:cubicBezTo>
                  <a:pt x="281403" y="21915"/>
                  <a:pt x="281251" y="21915"/>
                  <a:pt x="281191" y="21885"/>
                </a:cubicBezTo>
                <a:cubicBezTo>
                  <a:pt x="281160" y="21854"/>
                  <a:pt x="281282" y="21824"/>
                  <a:pt x="281312" y="21763"/>
                </a:cubicBezTo>
                <a:close/>
                <a:moveTo>
                  <a:pt x="5167" y="22493"/>
                </a:moveTo>
                <a:cubicBezTo>
                  <a:pt x="5562" y="22675"/>
                  <a:pt x="5258" y="22888"/>
                  <a:pt x="5289" y="23101"/>
                </a:cubicBezTo>
                <a:cubicBezTo>
                  <a:pt x="4985" y="23070"/>
                  <a:pt x="4742" y="22979"/>
                  <a:pt x="4499" y="22979"/>
                </a:cubicBezTo>
                <a:cubicBezTo>
                  <a:pt x="3982" y="22918"/>
                  <a:pt x="3982" y="22949"/>
                  <a:pt x="4043" y="22766"/>
                </a:cubicBezTo>
                <a:cubicBezTo>
                  <a:pt x="4043" y="22736"/>
                  <a:pt x="4103" y="22645"/>
                  <a:pt x="4134" y="22614"/>
                </a:cubicBezTo>
                <a:lnTo>
                  <a:pt x="5167" y="22493"/>
                </a:lnTo>
                <a:close/>
                <a:moveTo>
                  <a:pt x="4154" y="23877"/>
                </a:moveTo>
                <a:cubicBezTo>
                  <a:pt x="4222" y="23877"/>
                  <a:pt x="4266" y="23881"/>
                  <a:pt x="4286" y="23891"/>
                </a:cubicBezTo>
                <a:cubicBezTo>
                  <a:pt x="5106" y="24408"/>
                  <a:pt x="4833" y="24924"/>
                  <a:pt x="4590" y="25502"/>
                </a:cubicBezTo>
                <a:cubicBezTo>
                  <a:pt x="4590" y="25523"/>
                  <a:pt x="4423" y="25545"/>
                  <a:pt x="4282" y="25545"/>
                </a:cubicBezTo>
                <a:cubicBezTo>
                  <a:pt x="4223" y="25545"/>
                  <a:pt x="4169" y="25541"/>
                  <a:pt x="4134" y="25532"/>
                </a:cubicBezTo>
                <a:cubicBezTo>
                  <a:pt x="3982" y="25502"/>
                  <a:pt x="3769" y="25411"/>
                  <a:pt x="3769" y="25350"/>
                </a:cubicBezTo>
                <a:cubicBezTo>
                  <a:pt x="3678" y="25137"/>
                  <a:pt x="3617" y="24924"/>
                  <a:pt x="3678" y="24742"/>
                </a:cubicBezTo>
                <a:cubicBezTo>
                  <a:pt x="3769" y="24468"/>
                  <a:pt x="4073" y="24195"/>
                  <a:pt x="3465" y="23891"/>
                </a:cubicBezTo>
                <a:cubicBezTo>
                  <a:pt x="3789" y="23891"/>
                  <a:pt x="4019" y="23877"/>
                  <a:pt x="4154" y="23877"/>
                </a:cubicBezTo>
                <a:close/>
                <a:moveTo>
                  <a:pt x="281160" y="28906"/>
                </a:moveTo>
                <a:lnTo>
                  <a:pt x="281160" y="28937"/>
                </a:lnTo>
                <a:cubicBezTo>
                  <a:pt x="281023" y="28921"/>
                  <a:pt x="280902" y="28914"/>
                  <a:pt x="280780" y="28906"/>
                </a:cubicBezTo>
                <a:close/>
                <a:moveTo>
                  <a:pt x="281191" y="29423"/>
                </a:moveTo>
                <a:cubicBezTo>
                  <a:pt x="281251" y="29453"/>
                  <a:pt x="281282" y="29514"/>
                  <a:pt x="281312" y="29575"/>
                </a:cubicBezTo>
                <a:cubicBezTo>
                  <a:pt x="281282" y="29605"/>
                  <a:pt x="281251" y="29605"/>
                  <a:pt x="281160" y="29605"/>
                </a:cubicBezTo>
                <a:cubicBezTo>
                  <a:pt x="281130" y="29575"/>
                  <a:pt x="281099" y="29514"/>
                  <a:pt x="281039" y="29453"/>
                </a:cubicBezTo>
                <a:cubicBezTo>
                  <a:pt x="281039" y="29453"/>
                  <a:pt x="281130" y="29423"/>
                  <a:pt x="281191" y="29423"/>
                </a:cubicBezTo>
                <a:close/>
                <a:moveTo>
                  <a:pt x="4681" y="30365"/>
                </a:moveTo>
                <a:cubicBezTo>
                  <a:pt x="4742" y="30396"/>
                  <a:pt x="4803" y="30426"/>
                  <a:pt x="4863" y="30456"/>
                </a:cubicBezTo>
                <a:cubicBezTo>
                  <a:pt x="4803" y="30517"/>
                  <a:pt x="4742" y="30548"/>
                  <a:pt x="4681" y="30608"/>
                </a:cubicBezTo>
                <a:cubicBezTo>
                  <a:pt x="4651" y="30608"/>
                  <a:pt x="4529" y="30578"/>
                  <a:pt x="4529" y="30517"/>
                </a:cubicBezTo>
                <a:cubicBezTo>
                  <a:pt x="4529" y="30487"/>
                  <a:pt x="4651" y="30426"/>
                  <a:pt x="4681" y="30365"/>
                </a:cubicBezTo>
                <a:close/>
                <a:moveTo>
                  <a:pt x="4529" y="31307"/>
                </a:moveTo>
                <a:cubicBezTo>
                  <a:pt x="4559" y="31307"/>
                  <a:pt x="4590" y="31338"/>
                  <a:pt x="4651" y="31338"/>
                </a:cubicBezTo>
                <a:cubicBezTo>
                  <a:pt x="4590" y="31338"/>
                  <a:pt x="4529" y="31399"/>
                  <a:pt x="4499" y="31399"/>
                </a:cubicBezTo>
                <a:cubicBezTo>
                  <a:pt x="4438" y="31399"/>
                  <a:pt x="4407" y="31338"/>
                  <a:pt x="4377" y="31338"/>
                </a:cubicBezTo>
                <a:cubicBezTo>
                  <a:pt x="4407" y="31338"/>
                  <a:pt x="4499" y="31307"/>
                  <a:pt x="4529" y="31307"/>
                </a:cubicBezTo>
                <a:close/>
                <a:moveTo>
                  <a:pt x="279542" y="31372"/>
                </a:moveTo>
                <a:cubicBezTo>
                  <a:pt x="279503" y="31388"/>
                  <a:pt x="279464" y="31407"/>
                  <a:pt x="279428" y="31429"/>
                </a:cubicBezTo>
                <a:cubicBezTo>
                  <a:pt x="279457" y="31439"/>
                  <a:pt x="279488" y="31454"/>
                  <a:pt x="279523" y="31473"/>
                </a:cubicBezTo>
                <a:lnTo>
                  <a:pt x="279523" y="31473"/>
                </a:lnTo>
                <a:cubicBezTo>
                  <a:pt x="279525" y="31440"/>
                  <a:pt x="279532" y="31406"/>
                  <a:pt x="279542" y="31372"/>
                </a:cubicBezTo>
                <a:close/>
                <a:moveTo>
                  <a:pt x="281130" y="32341"/>
                </a:moveTo>
                <a:cubicBezTo>
                  <a:pt x="281130" y="32341"/>
                  <a:pt x="281191" y="32371"/>
                  <a:pt x="281251" y="32371"/>
                </a:cubicBezTo>
                <a:cubicBezTo>
                  <a:pt x="281191" y="32402"/>
                  <a:pt x="281191" y="32462"/>
                  <a:pt x="281160" y="32462"/>
                </a:cubicBezTo>
                <a:cubicBezTo>
                  <a:pt x="281130" y="32462"/>
                  <a:pt x="281039" y="32462"/>
                  <a:pt x="281008" y="32402"/>
                </a:cubicBezTo>
                <a:cubicBezTo>
                  <a:pt x="281039" y="32371"/>
                  <a:pt x="281099" y="32371"/>
                  <a:pt x="281130" y="32341"/>
                </a:cubicBezTo>
                <a:close/>
                <a:moveTo>
                  <a:pt x="4286" y="32858"/>
                </a:moveTo>
                <a:cubicBezTo>
                  <a:pt x="4377" y="32949"/>
                  <a:pt x="4438" y="33070"/>
                  <a:pt x="4529" y="33162"/>
                </a:cubicBezTo>
                <a:cubicBezTo>
                  <a:pt x="4407" y="33162"/>
                  <a:pt x="4286" y="33222"/>
                  <a:pt x="4195" y="33222"/>
                </a:cubicBezTo>
                <a:cubicBezTo>
                  <a:pt x="4134" y="33101"/>
                  <a:pt x="4103" y="33010"/>
                  <a:pt x="4073" y="32918"/>
                </a:cubicBezTo>
                <a:cubicBezTo>
                  <a:pt x="4134" y="32918"/>
                  <a:pt x="4225" y="32918"/>
                  <a:pt x="4286" y="32858"/>
                </a:cubicBezTo>
                <a:close/>
                <a:moveTo>
                  <a:pt x="280066" y="34134"/>
                </a:moveTo>
                <a:cubicBezTo>
                  <a:pt x="280127" y="34134"/>
                  <a:pt x="280218" y="34165"/>
                  <a:pt x="280218" y="34165"/>
                </a:cubicBezTo>
                <a:lnTo>
                  <a:pt x="280066" y="34317"/>
                </a:lnTo>
                <a:cubicBezTo>
                  <a:pt x="280036" y="34286"/>
                  <a:pt x="279944" y="34225"/>
                  <a:pt x="279914" y="34165"/>
                </a:cubicBezTo>
                <a:cubicBezTo>
                  <a:pt x="279914" y="34165"/>
                  <a:pt x="279975" y="34134"/>
                  <a:pt x="280066" y="34134"/>
                </a:cubicBezTo>
                <a:close/>
                <a:moveTo>
                  <a:pt x="3982" y="37083"/>
                </a:moveTo>
                <a:cubicBezTo>
                  <a:pt x="4043" y="37083"/>
                  <a:pt x="4286" y="37113"/>
                  <a:pt x="4255" y="37174"/>
                </a:cubicBezTo>
                <a:cubicBezTo>
                  <a:pt x="4225" y="37265"/>
                  <a:pt x="4377" y="37478"/>
                  <a:pt x="3921" y="37539"/>
                </a:cubicBezTo>
                <a:cubicBezTo>
                  <a:pt x="3799" y="37478"/>
                  <a:pt x="3617" y="37387"/>
                  <a:pt x="3647" y="37356"/>
                </a:cubicBezTo>
                <a:cubicBezTo>
                  <a:pt x="3678" y="37235"/>
                  <a:pt x="3860" y="37174"/>
                  <a:pt x="3982" y="37083"/>
                </a:cubicBezTo>
                <a:close/>
                <a:moveTo>
                  <a:pt x="280309" y="38359"/>
                </a:moveTo>
                <a:cubicBezTo>
                  <a:pt x="280309" y="38370"/>
                  <a:pt x="280311" y="38380"/>
                  <a:pt x="280315" y="38387"/>
                </a:cubicBezTo>
                <a:lnTo>
                  <a:pt x="280315" y="38387"/>
                </a:lnTo>
                <a:cubicBezTo>
                  <a:pt x="280313" y="38378"/>
                  <a:pt x="280311" y="38368"/>
                  <a:pt x="280309" y="38359"/>
                </a:cubicBezTo>
                <a:close/>
                <a:moveTo>
                  <a:pt x="4073" y="39940"/>
                </a:moveTo>
                <a:cubicBezTo>
                  <a:pt x="4103" y="40001"/>
                  <a:pt x="4134" y="40092"/>
                  <a:pt x="4103" y="40153"/>
                </a:cubicBezTo>
                <a:lnTo>
                  <a:pt x="3799" y="40244"/>
                </a:lnTo>
                <a:cubicBezTo>
                  <a:pt x="3769" y="40153"/>
                  <a:pt x="3678" y="40092"/>
                  <a:pt x="3739" y="40001"/>
                </a:cubicBezTo>
                <a:cubicBezTo>
                  <a:pt x="3769" y="39970"/>
                  <a:pt x="3951" y="39940"/>
                  <a:pt x="4073" y="39940"/>
                </a:cubicBezTo>
                <a:close/>
                <a:moveTo>
                  <a:pt x="3860" y="40669"/>
                </a:moveTo>
                <a:cubicBezTo>
                  <a:pt x="3951" y="40700"/>
                  <a:pt x="3982" y="40760"/>
                  <a:pt x="4073" y="40852"/>
                </a:cubicBezTo>
                <a:cubicBezTo>
                  <a:pt x="3982" y="40882"/>
                  <a:pt x="3860" y="40912"/>
                  <a:pt x="3769" y="41004"/>
                </a:cubicBezTo>
                <a:cubicBezTo>
                  <a:pt x="3708" y="40973"/>
                  <a:pt x="3617" y="40882"/>
                  <a:pt x="3617" y="40852"/>
                </a:cubicBezTo>
                <a:cubicBezTo>
                  <a:pt x="3647" y="40760"/>
                  <a:pt x="3799" y="40730"/>
                  <a:pt x="3860" y="40669"/>
                </a:cubicBezTo>
                <a:close/>
                <a:moveTo>
                  <a:pt x="281175" y="41875"/>
                </a:moveTo>
                <a:cubicBezTo>
                  <a:pt x="281112" y="41951"/>
                  <a:pt x="281008" y="41981"/>
                  <a:pt x="281008" y="42037"/>
                </a:cubicBezTo>
                <a:cubicBezTo>
                  <a:pt x="281008" y="42084"/>
                  <a:pt x="281080" y="42113"/>
                  <a:pt x="281141" y="42123"/>
                </a:cubicBezTo>
                <a:lnTo>
                  <a:pt x="281141" y="42123"/>
                </a:lnTo>
                <a:cubicBezTo>
                  <a:pt x="281145" y="42085"/>
                  <a:pt x="281150" y="42046"/>
                  <a:pt x="281160" y="42007"/>
                </a:cubicBezTo>
                <a:cubicBezTo>
                  <a:pt x="281171" y="41963"/>
                  <a:pt x="281175" y="41919"/>
                  <a:pt x="281175" y="41875"/>
                </a:cubicBezTo>
                <a:close/>
                <a:moveTo>
                  <a:pt x="4134" y="41855"/>
                </a:moveTo>
                <a:cubicBezTo>
                  <a:pt x="4955" y="42250"/>
                  <a:pt x="4529" y="42615"/>
                  <a:pt x="4742" y="42979"/>
                </a:cubicBezTo>
                <a:cubicBezTo>
                  <a:pt x="4559" y="43010"/>
                  <a:pt x="4377" y="43040"/>
                  <a:pt x="4134" y="43131"/>
                </a:cubicBezTo>
                <a:cubicBezTo>
                  <a:pt x="4073" y="43040"/>
                  <a:pt x="3951" y="43010"/>
                  <a:pt x="3951" y="42919"/>
                </a:cubicBezTo>
                <a:cubicBezTo>
                  <a:pt x="3982" y="42584"/>
                  <a:pt x="4073" y="42250"/>
                  <a:pt x="4134" y="41855"/>
                </a:cubicBezTo>
                <a:close/>
                <a:moveTo>
                  <a:pt x="3921" y="47903"/>
                </a:moveTo>
                <a:cubicBezTo>
                  <a:pt x="3951" y="47934"/>
                  <a:pt x="3982" y="48025"/>
                  <a:pt x="4043" y="48055"/>
                </a:cubicBezTo>
                <a:cubicBezTo>
                  <a:pt x="4043" y="48055"/>
                  <a:pt x="3921" y="48116"/>
                  <a:pt x="3860" y="48116"/>
                </a:cubicBezTo>
                <a:cubicBezTo>
                  <a:pt x="3830" y="48055"/>
                  <a:pt x="3769" y="47995"/>
                  <a:pt x="3769" y="47934"/>
                </a:cubicBezTo>
                <a:cubicBezTo>
                  <a:pt x="3769" y="47934"/>
                  <a:pt x="3860" y="47903"/>
                  <a:pt x="3921" y="47903"/>
                </a:cubicBezTo>
                <a:close/>
                <a:moveTo>
                  <a:pt x="4103" y="48481"/>
                </a:moveTo>
                <a:cubicBezTo>
                  <a:pt x="4499" y="48481"/>
                  <a:pt x="4742" y="48572"/>
                  <a:pt x="4590" y="48755"/>
                </a:cubicBezTo>
                <a:cubicBezTo>
                  <a:pt x="4438" y="48937"/>
                  <a:pt x="4225" y="49089"/>
                  <a:pt x="3830" y="49423"/>
                </a:cubicBezTo>
                <a:cubicBezTo>
                  <a:pt x="3678" y="48967"/>
                  <a:pt x="3769" y="48694"/>
                  <a:pt x="4103" y="48481"/>
                </a:cubicBezTo>
                <a:close/>
                <a:moveTo>
                  <a:pt x="280947" y="49849"/>
                </a:moveTo>
                <a:lnTo>
                  <a:pt x="280947" y="49940"/>
                </a:lnTo>
                <a:cubicBezTo>
                  <a:pt x="280947" y="49940"/>
                  <a:pt x="280856" y="49970"/>
                  <a:pt x="280826" y="49970"/>
                </a:cubicBezTo>
                <a:lnTo>
                  <a:pt x="280735" y="49879"/>
                </a:lnTo>
                <a:cubicBezTo>
                  <a:pt x="280796" y="49849"/>
                  <a:pt x="280856" y="49849"/>
                  <a:pt x="280947" y="49849"/>
                </a:cubicBezTo>
                <a:close/>
                <a:moveTo>
                  <a:pt x="281191" y="50335"/>
                </a:moveTo>
                <a:cubicBezTo>
                  <a:pt x="281343" y="50335"/>
                  <a:pt x="281495" y="50396"/>
                  <a:pt x="281647" y="50396"/>
                </a:cubicBezTo>
                <a:cubicBezTo>
                  <a:pt x="281586" y="50457"/>
                  <a:pt x="281555" y="50548"/>
                  <a:pt x="281495" y="50548"/>
                </a:cubicBezTo>
                <a:cubicBezTo>
                  <a:pt x="281343" y="50548"/>
                  <a:pt x="281251" y="50487"/>
                  <a:pt x="281099" y="50457"/>
                </a:cubicBezTo>
                <a:cubicBezTo>
                  <a:pt x="281130" y="50426"/>
                  <a:pt x="281160" y="50335"/>
                  <a:pt x="281191" y="50335"/>
                </a:cubicBezTo>
                <a:close/>
                <a:moveTo>
                  <a:pt x="4225" y="50487"/>
                </a:moveTo>
                <a:cubicBezTo>
                  <a:pt x="4286" y="50548"/>
                  <a:pt x="4347" y="50609"/>
                  <a:pt x="4377" y="50639"/>
                </a:cubicBezTo>
                <a:cubicBezTo>
                  <a:pt x="4347" y="50639"/>
                  <a:pt x="4286" y="50700"/>
                  <a:pt x="4225" y="50700"/>
                </a:cubicBezTo>
                <a:cubicBezTo>
                  <a:pt x="4195" y="50639"/>
                  <a:pt x="4134" y="50609"/>
                  <a:pt x="4103" y="50548"/>
                </a:cubicBezTo>
                <a:cubicBezTo>
                  <a:pt x="4103" y="50548"/>
                  <a:pt x="4164" y="50487"/>
                  <a:pt x="4225" y="50487"/>
                </a:cubicBezTo>
                <a:close/>
                <a:moveTo>
                  <a:pt x="3617" y="52979"/>
                </a:moveTo>
                <a:cubicBezTo>
                  <a:pt x="3617" y="53010"/>
                  <a:pt x="3647" y="53040"/>
                  <a:pt x="3647" y="53071"/>
                </a:cubicBezTo>
                <a:lnTo>
                  <a:pt x="3496" y="53071"/>
                </a:lnTo>
                <a:cubicBezTo>
                  <a:pt x="3435" y="53040"/>
                  <a:pt x="3465" y="53010"/>
                  <a:pt x="3465" y="53010"/>
                </a:cubicBezTo>
                <a:cubicBezTo>
                  <a:pt x="3496" y="53010"/>
                  <a:pt x="3587" y="53010"/>
                  <a:pt x="3617" y="52979"/>
                </a:cubicBezTo>
                <a:close/>
                <a:moveTo>
                  <a:pt x="5167" y="53162"/>
                </a:moveTo>
                <a:cubicBezTo>
                  <a:pt x="5562" y="53405"/>
                  <a:pt x="5897" y="53618"/>
                  <a:pt x="6170" y="53831"/>
                </a:cubicBezTo>
                <a:cubicBezTo>
                  <a:pt x="6192" y="53852"/>
                  <a:pt x="6198" y="53890"/>
                  <a:pt x="6200" y="53931"/>
                </a:cubicBezTo>
                <a:lnTo>
                  <a:pt x="6200" y="53931"/>
                </a:lnTo>
                <a:cubicBezTo>
                  <a:pt x="6074" y="53847"/>
                  <a:pt x="5955" y="53768"/>
                  <a:pt x="5738" y="53768"/>
                </a:cubicBezTo>
                <a:cubicBezTo>
                  <a:pt x="5663" y="53768"/>
                  <a:pt x="5575" y="53778"/>
                  <a:pt x="5471" y="53800"/>
                </a:cubicBezTo>
                <a:cubicBezTo>
                  <a:pt x="5258" y="53831"/>
                  <a:pt x="5015" y="53922"/>
                  <a:pt x="4803" y="53952"/>
                </a:cubicBezTo>
                <a:cubicBezTo>
                  <a:pt x="4711" y="53952"/>
                  <a:pt x="4499" y="53952"/>
                  <a:pt x="4438" y="53922"/>
                </a:cubicBezTo>
                <a:cubicBezTo>
                  <a:pt x="4347" y="53831"/>
                  <a:pt x="4225" y="53709"/>
                  <a:pt x="4286" y="53679"/>
                </a:cubicBezTo>
                <a:cubicBezTo>
                  <a:pt x="4529" y="53496"/>
                  <a:pt x="4833" y="53375"/>
                  <a:pt x="5167" y="53162"/>
                </a:cubicBezTo>
                <a:close/>
                <a:moveTo>
                  <a:pt x="5319" y="54013"/>
                </a:moveTo>
                <a:cubicBezTo>
                  <a:pt x="5441" y="54256"/>
                  <a:pt x="5562" y="54469"/>
                  <a:pt x="5623" y="54712"/>
                </a:cubicBezTo>
                <a:cubicBezTo>
                  <a:pt x="5494" y="54744"/>
                  <a:pt x="5390" y="54757"/>
                  <a:pt x="5303" y="54757"/>
                </a:cubicBezTo>
                <a:cubicBezTo>
                  <a:pt x="4981" y="54757"/>
                  <a:pt x="4903" y="54578"/>
                  <a:pt x="4711" y="54530"/>
                </a:cubicBezTo>
                <a:cubicBezTo>
                  <a:pt x="4438" y="54560"/>
                  <a:pt x="4225" y="54590"/>
                  <a:pt x="3951" y="54682"/>
                </a:cubicBezTo>
                <a:cubicBezTo>
                  <a:pt x="3982" y="54682"/>
                  <a:pt x="3982" y="54712"/>
                  <a:pt x="3982" y="54712"/>
                </a:cubicBezTo>
                <a:cubicBezTo>
                  <a:pt x="3982" y="54712"/>
                  <a:pt x="3951" y="54742"/>
                  <a:pt x="3951" y="54773"/>
                </a:cubicBezTo>
                <a:lnTo>
                  <a:pt x="3951" y="54682"/>
                </a:lnTo>
                <a:cubicBezTo>
                  <a:pt x="3982" y="54530"/>
                  <a:pt x="4043" y="54378"/>
                  <a:pt x="4103" y="54195"/>
                </a:cubicBezTo>
                <a:cubicBezTo>
                  <a:pt x="4499" y="54135"/>
                  <a:pt x="4863" y="54074"/>
                  <a:pt x="5319" y="54013"/>
                </a:cubicBezTo>
                <a:close/>
                <a:moveTo>
                  <a:pt x="5745" y="55594"/>
                </a:moveTo>
                <a:cubicBezTo>
                  <a:pt x="5761" y="55610"/>
                  <a:pt x="5777" y="55626"/>
                  <a:pt x="5789" y="55642"/>
                </a:cubicBezTo>
                <a:lnTo>
                  <a:pt x="5789" y="55642"/>
                </a:lnTo>
                <a:cubicBezTo>
                  <a:pt x="5758" y="55633"/>
                  <a:pt x="5731" y="55624"/>
                  <a:pt x="5714" y="55624"/>
                </a:cubicBezTo>
                <a:lnTo>
                  <a:pt x="5745" y="55594"/>
                </a:lnTo>
                <a:close/>
                <a:moveTo>
                  <a:pt x="281099" y="58785"/>
                </a:moveTo>
                <a:cubicBezTo>
                  <a:pt x="281464" y="58846"/>
                  <a:pt x="281403" y="58967"/>
                  <a:pt x="281312" y="59241"/>
                </a:cubicBezTo>
                <a:cubicBezTo>
                  <a:pt x="281130" y="59059"/>
                  <a:pt x="281039" y="58998"/>
                  <a:pt x="281008" y="58937"/>
                </a:cubicBezTo>
                <a:cubicBezTo>
                  <a:pt x="280978" y="58907"/>
                  <a:pt x="281039" y="58846"/>
                  <a:pt x="281099" y="58785"/>
                </a:cubicBezTo>
                <a:close/>
                <a:moveTo>
                  <a:pt x="3465" y="55350"/>
                </a:moveTo>
                <a:lnTo>
                  <a:pt x="3465" y="55350"/>
                </a:lnTo>
                <a:cubicBezTo>
                  <a:pt x="4590" y="55533"/>
                  <a:pt x="4711" y="55594"/>
                  <a:pt x="4711" y="56049"/>
                </a:cubicBezTo>
                <a:cubicBezTo>
                  <a:pt x="4742" y="56718"/>
                  <a:pt x="4985" y="57448"/>
                  <a:pt x="4559" y="58208"/>
                </a:cubicBezTo>
                <a:cubicBezTo>
                  <a:pt x="4955" y="58177"/>
                  <a:pt x="5167" y="58147"/>
                  <a:pt x="5441" y="58086"/>
                </a:cubicBezTo>
                <a:cubicBezTo>
                  <a:pt x="5471" y="58116"/>
                  <a:pt x="5654" y="58177"/>
                  <a:pt x="5623" y="58208"/>
                </a:cubicBezTo>
                <a:cubicBezTo>
                  <a:pt x="5319" y="58572"/>
                  <a:pt x="5654" y="59089"/>
                  <a:pt x="4894" y="59393"/>
                </a:cubicBezTo>
                <a:cubicBezTo>
                  <a:pt x="4803" y="59241"/>
                  <a:pt x="4681" y="59119"/>
                  <a:pt x="4559" y="58967"/>
                </a:cubicBezTo>
                <a:cubicBezTo>
                  <a:pt x="4377" y="58755"/>
                  <a:pt x="4043" y="58542"/>
                  <a:pt x="4043" y="58329"/>
                </a:cubicBezTo>
                <a:cubicBezTo>
                  <a:pt x="4043" y="58025"/>
                  <a:pt x="3647" y="57752"/>
                  <a:pt x="3496" y="57448"/>
                </a:cubicBezTo>
                <a:cubicBezTo>
                  <a:pt x="3799" y="57326"/>
                  <a:pt x="4073" y="57235"/>
                  <a:pt x="4377" y="57113"/>
                </a:cubicBezTo>
                <a:lnTo>
                  <a:pt x="4347" y="57113"/>
                </a:lnTo>
                <a:cubicBezTo>
                  <a:pt x="4134" y="57052"/>
                  <a:pt x="3891" y="57052"/>
                  <a:pt x="3830" y="56992"/>
                </a:cubicBezTo>
                <a:cubicBezTo>
                  <a:pt x="3708" y="56870"/>
                  <a:pt x="3647" y="56718"/>
                  <a:pt x="3647" y="56566"/>
                </a:cubicBezTo>
                <a:cubicBezTo>
                  <a:pt x="3617" y="56414"/>
                  <a:pt x="3678" y="56262"/>
                  <a:pt x="3678" y="56110"/>
                </a:cubicBezTo>
                <a:cubicBezTo>
                  <a:pt x="3678" y="55989"/>
                  <a:pt x="3708" y="55897"/>
                  <a:pt x="3678" y="55776"/>
                </a:cubicBezTo>
                <a:cubicBezTo>
                  <a:pt x="3647" y="55624"/>
                  <a:pt x="3526" y="55502"/>
                  <a:pt x="3465" y="55350"/>
                </a:cubicBezTo>
                <a:close/>
                <a:moveTo>
                  <a:pt x="280856" y="59940"/>
                </a:moveTo>
                <a:cubicBezTo>
                  <a:pt x="280774" y="59940"/>
                  <a:pt x="280691" y="59968"/>
                  <a:pt x="280619" y="59986"/>
                </a:cubicBezTo>
                <a:lnTo>
                  <a:pt x="280619" y="59986"/>
                </a:lnTo>
                <a:cubicBezTo>
                  <a:pt x="280669" y="59968"/>
                  <a:pt x="280724" y="59940"/>
                  <a:pt x="280765" y="59940"/>
                </a:cubicBezTo>
                <a:close/>
                <a:moveTo>
                  <a:pt x="281282" y="60913"/>
                </a:moveTo>
                <a:cubicBezTo>
                  <a:pt x="281312" y="60943"/>
                  <a:pt x="281434" y="61034"/>
                  <a:pt x="281434" y="61065"/>
                </a:cubicBezTo>
                <a:cubicBezTo>
                  <a:pt x="281403" y="61126"/>
                  <a:pt x="281282" y="61186"/>
                  <a:pt x="281251" y="61217"/>
                </a:cubicBezTo>
                <a:cubicBezTo>
                  <a:pt x="281191" y="61186"/>
                  <a:pt x="281099" y="61126"/>
                  <a:pt x="281099" y="61065"/>
                </a:cubicBezTo>
                <a:cubicBezTo>
                  <a:pt x="281099" y="61034"/>
                  <a:pt x="281191" y="60943"/>
                  <a:pt x="281282" y="60913"/>
                </a:cubicBezTo>
                <a:close/>
                <a:moveTo>
                  <a:pt x="279640" y="61855"/>
                </a:moveTo>
                <a:cubicBezTo>
                  <a:pt x="279732" y="61885"/>
                  <a:pt x="279762" y="61977"/>
                  <a:pt x="279792" y="62007"/>
                </a:cubicBezTo>
                <a:cubicBezTo>
                  <a:pt x="279762" y="62037"/>
                  <a:pt x="279732" y="62129"/>
                  <a:pt x="279671" y="62159"/>
                </a:cubicBezTo>
                <a:cubicBezTo>
                  <a:pt x="279610" y="62098"/>
                  <a:pt x="279519" y="62037"/>
                  <a:pt x="279489" y="61977"/>
                </a:cubicBezTo>
                <a:cubicBezTo>
                  <a:pt x="279489" y="61946"/>
                  <a:pt x="279610" y="61885"/>
                  <a:pt x="279640" y="61855"/>
                </a:cubicBezTo>
                <a:close/>
                <a:moveTo>
                  <a:pt x="4742" y="61977"/>
                </a:moveTo>
                <a:cubicBezTo>
                  <a:pt x="4803" y="62007"/>
                  <a:pt x="4863" y="62037"/>
                  <a:pt x="4894" y="62129"/>
                </a:cubicBezTo>
                <a:cubicBezTo>
                  <a:pt x="4863" y="62159"/>
                  <a:pt x="4833" y="62250"/>
                  <a:pt x="4803" y="62281"/>
                </a:cubicBezTo>
                <a:cubicBezTo>
                  <a:pt x="4803" y="62281"/>
                  <a:pt x="4711" y="62281"/>
                  <a:pt x="4651" y="62311"/>
                </a:cubicBezTo>
                <a:cubicBezTo>
                  <a:pt x="4590" y="62159"/>
                  <a:pt x="4529" y="62129"/>
                  <a:pt x="4529" y="62037"/>
                </a:cubicBezTo>
                <a:cubicBezTo>
                  <a:pt x="4529" y="62007"/>
                  <a:pt x="4681" y="61977"/>
                  <a:pt x="4742" y="61977"/>
                </a:cubicBezTo>
                <a:close/>
                <a:moveTo>
                  <a:pt x="6079" y="62341"/>
                </a:moveTo>
                <a:lnTo>
                  <a:pt x="6110" y="62402"/>
                </a:lnTo>
                <a:cubicBezTo>
                  <a:pt x="6089" y="62412"/>
                  <a:pt x="6066" y="62416"/>
                  <a:pt x="6042" y="62416"/>
                </a:cubicBezTo>
                <a:cubicBezTo>
                  <a:pt x="5995" y="62416"/>
                  <a:pt x="5947" y="62402"/>
                  <a:pt x="5927" y="62402"/>
                </a:cubicBezTo>
                <a:cubicBezTo>
                  <a:pt x="5958" y="62402"/>
                  <a:pt x="6049" y="62402"/>
                  <a:pt x="6079" y="62341"/>
                </a:cubicBezTo>
                <a:close/>
                <a:moveTo>
                  <a:pt x="4438" y="62949"/>
                </a:moveTo>
                <a:lnTo>
                  <a:pt x="4590" y="63010"/>
                </a:lnTo>
                <a:lnTo>
                  <a:pt x="4438" y="63010"/>
                </a:lnTo>
                <a:lnTo>
                  <a:pt x="4438" y="62949"/>
                </a:lnTo>
                <a:close/>
                <a:moveTo>
                  <a:pt x="6079" y="63648"/>
                </a:moveTo>
                <a:cubicBezTo>
                  <a:pt x="6110" y="63648"/>
                  <a:pt x="6170" y="63679"/>
                  <a:pt x="6201" y="63679"/>
                </a:cubicBezTo>
                <a:cubicBezTo>
                  <a:pt x="6170" y="63679"/>
                  <a:pt x="6079" y="63709"/>
                  <a:pt x="6049" y="63709"/>
                </a:cubicBezTo>
                <a:cubicBezTo>
                  <a:pt x="6018" y="63709"/>
                  <a:pt x="5927" y="63709"/>
                  <a:pt x="5897" y="63679"/>
                </a:cubicBezTo>
                <a:cubicBezTo>
                  <a:pt x="5958" y="63679"/>
                  <a:pt x="6018" y="63648"/>
                  <a:pt x="6079" y="63648"/>
                </a:cubicBezTo>
                <a:close/>
                <a:moveTo>
                  <a:pt x="281191" y="63922"/>
                </a:moveTo>
                <a:cubicBezTo>
                  <a:pt x="281251" y="63922"/>
                  <a:pt x="281282" y="63952"/>
                  <a:pt x="281282" y="63952"/>
                </a:cubicBezTo>
                <a:cubicBezTo>
                  <a:pt x="281282" y="63983"/>
                  <a:pt x="281251" y="63983"/>
                  <a:pt x="281251" y="64013"/>
                </a:cubicBezTo>
                <a:cubicBezTo>
                  <a:pt x="281191" y="63983"/>
                  <a:pt x="281130" y="63983"/>
                  <a:pt x="281099" y="63952"/>
                </a:cubicBezTo>
                <a:cubicBezTo>
                  <a:pt x="281099" y="63952"/>
                  <a:pt x="281160" y="63922"/>
                  <a:pt x="281191" y="63922"/>
                </a:cubicBezTo>
                <a:close/>
                <a:moveTo>
                  <a:pt x="280066" y="64560"/>
                </a:moveTo>
                <a:cubicBezTo>
                  <a:pt x="280096" y="64591"/>
                  <a:pt x="280127" y="64621"/>
                  <a:pt x="280157" y="64712"/>
                </a:cubicBezTo>
                <a:cubicBezTo>
                  <a:pt x="280127" y="64712"/>
                  <a:pt x="280066" y="64743"/>
                  <a:pt x="279975" y="64743"/>
                </a:cubicBezTo>
                <a:cubicBezTo>
                  <a:pt x="279975" y="64712"/>
                  <a:pt x="279944" y="64621"/>
                  <a:pt x="279944" y="64591"/>
                </a:cubicBezTo>
                <a:cubicBezTo>
                  <a:pt x="279944" y="64560"/>
                  <a:pt x="280036" y="64560"/>
                  <a:pt x="280066" y="64560"/>
                </a:cubicBezTo>
                <a:close/>
                <a:moveTo>
                  <a:pt x="4195" y="64378"/>
                </a:moveTo>
                <a:cubicBezTo>
                  <a:pt x="4347" y="64530"/>
                  <a:pt x="4407" y="64591"/>
                  <a:pt x="4407" y="64682"/>
                </a:cubicBezTo>
                <a:cubicBezTo>
                  <a:pt x="4407" y="64712"/>
                  <a:pt x="4286" y="64712"/>
                  <a:pt x="4225" y="64743"/>
                </a:cubicBezTo>
                <a:cubicBezTo>
                  <a:pt x="4225" y="64751"/>
                  <a:pt x="4215" y="64755"/>
                  <a:pt x="4200" y="64755"/>
                </a:cubicBezTo>
                <a:cubicBezTo>
                  <a:pt x="4164" y="64755"/>
                  <a:pt x="4103" y="64734"/>
                  <a:pt x="4103" y="64712"/>
                </a:cubicBezTo>
                <a:cubicBezTo>
                  <a:pt x="4103" y="64621"/>
                  <a:pt x="4134" y="64560"/>
                  <a:pt x="4195" y="64378"/>
                </a:cubicBezTo>
                <a:close/>
                <a:moveTo>
                  <a:pt x="5167" y="66354"/>
                </a:moveTo>
                <a:cubicBezTo>
                  <a:pt x="5167" y="66384"/>
                  <a:pt x="5167" y="66414"/>
                  <a:pt x="5198" y="66414"/>
                </a:cubicBezTo>
                <a:cubicBezTo>
                  <a:pt x="5167" y="66414"/>
                  <a:pt x="5076" y="66445"/>
                  <a:pt x="5046" y="66445"/>
                </a:cubicBezTo>
                <a:cubicBezTo>
                  <a:pt x="5015" y="66414"/>
                  <a:pt x="4985" y="66414"/>
                  <a:pt x="5015" y="66384"/>
                </a:cubicBezTo>
                <a:cubicBezTo>
                  <a:pt x="5015" y="66384"/>
                  <a:pt x="5137" y="66354"/>
                  <a:pt x="5167" y="66354"/>
                </a:cubicBezTo>
                <a:close/>
                <a:moveTo>
                  <a:pt x="6447" y="68790"/>
                </a:moveTo>
                <a:cubicBezTo>
                  <a:pt x="6474" y="68790"/>
                  <a:pt x="6495" y="68797"/>
                  <a:pt x="6505" y="68816"/>
                </a:cubicBezTo>
                <a:cubicBezTo>
                  <a:pt x="6616" y="68838"/>
                  <a:pt x="6728" y="68860"/>
                  <a:pt x="6840" y="68907"/>
                </a:cubicBezTo>
                <a:lnTo>
                  <a:pt x="6413" y="68907"/>
                </a:lnTo>
                <a:cubicBezTo>
                  <a:pt x="6353" y="68907"/>
                  <a:pt x="6322" y="68876"/>
                  <a:pt x="6231" y="68846"/>
                </a:cubicBezTo>
                <a:cubicBezTo>
                  <a:pt x="6294" y="68825"/>
                  <a:pt x="6386" y="68790"/>
                  <a:pt x="6447" y="68790"/>
                </a:cubicBezTo>
                <a:close/>
                <a:moveTo>
                  <a:pt x="4225" y="68694"/>
                </a:moveTo>
                <a:cubicBezTo>
                  <a:pt x="4225" y="68724"/>
                  <a:pt x="4286" y="68816"/>
                  <a:pt x="4255" y="68846"/>
                </a:cubicBezTo>
                <a:cubicBezTo>
                  <a:pt x="4195" y="68968"/>
                  <a:pt x="4043" y="69028"/>
                  <a:pt x="3921" y="69120"/>
                </a:cubicBezTo>
                <a:cubicBezTo>
                  <a:pt x="3830" y="69089"/>
                  <a:pt x="3647" y="69028"/>
                  <a:pt x="3647" y="68998"/>
                </a:cubicBezTo>
                <a:cubicBezTo>
                  <a:pt x="3678" y="68876"/>
                  <a:pt x="3769" y="68785"/>
                  <a:pt x="3860" y="68694"/>
                </a:cubicBezTo>
                <a:close/>
                <a:moveTo>
                  <a:pt x="280157" y="68694"/>
                </a:moveTo>
                <a:cubicBezTo>
                  <a:pt x="280552" y="68694"/>
                  <a:pt x="280947" y="68724"/>
                  <a:pt x="281282" y="68785"/>
                </a:cubicBezTo>
                <a:cubicBezTo>
                  <a:pt x="281373" y="68968"/>
                  <a:pt x="281373" y="69120"/>
                  <a:pt x="280826" y="69150"/>
                </a:cubicBezTo>
                <a:cubicBezTo>
                  <a:pt x="280279" y="69150"/>
                  <a:pt x="280279" y="69150"/>
                  <a:pt x="280157" y="68694"/>
                </a:cubicBezTo>
                <a:close/>
                <a:moveTo>
                  <a:pt x="5927" y="69089"/>
                </a:moveTo>
                <a:lnTo>
                  <a:pt x="5927" y="69758"/>
                </a:lnTo>
                <a:cubicBezTo>
                  <a:pt x="5654" y="69697"/>
                  <a:pt x="5319" y="69606"/>
                  <a:pt x="5319" y="69575"/>
                </a:cubicBezTo>
                <a:cubicBezTo>
                  <a:pt x="5410" y="69454"/>
                  <a:pt x="5562" y="69332"/>
                  <a:pt x="5927" y="69089"/>
                </a:cubicBezTo>
                <a:close/>
                <a:moveTo>
                  <a:pt x="4347" y="69697"/>
                </a:moveTo>
                <a:cubicBezTo>
                  <a:pt x="4347" y="69727"/>
                  <a:pt x="4286" y="69727"/>
                  <a:pt x="4286" y="69758"/>
                </a:cubicBezTo>
                <a:cubicBezTo>
                  <a:pt x="4266" y="69758"/>
                  <a:pt x="4232" y="69771"/>
                  <a:pt x="4211" y="69771"/>
                </a:cubicBezTo>
                <a:cubicBezTo>
                  <a:pt x="4201" y="69771"/>
                  <a:pt x="4195" y="69768"/>
                  <a:pt x="4195" y="69758"/>
                </a:cubicBezTo>
                <a:lnTo>
                  <a:pt x="4103" y="69697"/>
                </a:lnTo>
                <a:close/>
                <a:moveTo>
                  <a:pt x="3496" y="71065"/>
                </a:moveTo>
                <a:cubicBezTo>
                  <a:pt x="3526" y="71065"/>
                  <a:pt x="3617" y="71095"/>
                  <a:pt x="3647" y="71095"/>
                </a:cubicBezTo>
                <a:cubicBezTo>
                  <a:pt x="3587" y="71126"/>
                  <a:pt x="3496" y="71126"/>
                  <a:pt x="3435" y="71156"/>
                </a:cubicBezTo>
                <a:cubicBezTo>
                  <a:pt x="3374" y="71126"/>
                  <a:pt x="3344" y="71126"/>
                  <a:pt x="3344" y="71095"/>
                </a:cubicBezTo>
                <a:cubicBezTo>
                  <a:pt x="3374" y="71065"/>
                  <a:pt x="3465" y="71065"/>
                  <a:pt x="3496" y="71065"/>
                </a:cubicBezTo>
                <a:close/>
                <a:moveTo>
                  <a:pt x="280887" y="70974"/>
                </a:moveTo>
                <a:cubicBezTo>
                  <a:pt x="280978" y="70974"/>
                  <a:pt x="281039" y="71065"/>
                  <a:pt x="281130" y="71095"/>
                </a:cubicBezTo>
                <a:cubicBezTo>
                  <a:pt x="281008" y="71126"/>
                  <a:pt x="280887" y="71156"/>
                  <a:pt x="280826" y="71156"/>
                </a:cubicBezTo>
                <a:cubicBezTo>
                  <a:pt x="280735" y="71156"/>
                  <a:pt x="280674" y="71095"/>
                  <a:pt x="280583" y="71065"/>
                </a:cubicBezTo>
                <a:cubicBezTo>
                  <a:pt x="280704" y="71004"/>
                  <a:pt x="280796" y="70974"/>
                  <a:pt x="280887" y="70974"/>
                </a:cubicBezTo>
                <a:close/>
                <a:moveTo>
                  <a:pt x="280552" y="71460"/>
                </a:moveTo>
                <a:lnTo>
                  <a:pt x="280552" y="71825"/>
                </a:lnTo>
                <a:lnTo>
                  <a:pt x="280370" y="71825"/>
                </a:lnTo>
                <a:lnTo>
                  <a:pt x="280370" y="71460"/>
                </a:lnTo>
                <a:close/>
                <a:moveTo>
                  <a:pt x="3739" y="71551"/>
                </a:moveTo>
                <a:cubicBezTo>
                  <a:pt x="4438" y="71855"/>
                  <a:pt x="4103" y="72220"/>
                  <a:pt x="3921" y="72615"/>
                </a:cubicBezTo>
                <a:cubicBezTo>
                  <a:pt x="3739" y="72585"/>
                  <a:pt x="3617" y="72585"/>
                  <a:pt x="3617" y="72585"/>
                </a:cubicBezTo>
                <a:lnTo>
                  <a:pt x="3739" y="71551"/>
                </a:lnTo>
                <a:close/>
                <a:moveTo>
                  <a:pt x="280583" y="72189"/>
                </a:moveTo>
                <a:lnTo>
                  <a:pt x="281039" y="72433"/>
                </a:lnTo>
                <a:cubicBezTo>
                  <a:pt x="280887" y="72524"/>
                  <a:pt x="280826" y="72615"/>
                  <a:pt x="280735" y="72615"/>
                </a:cubicBezTo>
                <a:cubicBezTo>
                  <a:pt x="280431" y="72615"/>
                  <a:pt x="280279" y="72524"/>
                  <a:pt x="280340" y="72372"/>
                </a:cubicBezTo>
                <a:cubicBezTo>
                  <a:pt x="280340" y="72311"/>
                  <a:pt x="280522" y="72281"/>
                  <a:pt x="280583" y="72189"/>
                </a:cubicBezTo>
                <a:close/>
                <a:moveTo>
                  <a:pt x="281160" y="73551"/>
                </a:moveTo>
                <a:cubicBezTo>
                  <a:pt x="281095" y="73574"/>
                  <a:pt x="281039" y="73611"/>
                  <a:pt x="281039" y="73648"/>
                </a:cubicBezTo>
                <a:cubicBezTo>
                  <a:pt x="281072" y="73682"/>
                  <a:pt x="281114" y="73706"/>
                  <a:pt x="281160" y="73736"/>
                </a:cubicBezTo>
                <a:lnTo>
                  <a:pt x="281160" y="73736"/>
                </a:lnTo>
                <a:lnTo>
                  <a:pt x="281160" y="73551"/>
                </a:lnTo>
                <a:close/>
                <a:moveTo>
                  <a:pt x="3982" y="73071"/>
                </a:moveTo>
                <a:cubicBezTo>
                  <a:pt x="4681" y="73588"/>
                  <a:pt x="4681" y="73800"/>
                  <a:pt x="3982" y="74287"/>
                </a:cubicBezTo>
                <a:cubicBezTo>
                  <a:pt x="3647" y="73892"/>
                  <a:pt x="3647" y="73648"/>
                  <a:pt x="3982" y="73071"/>
                </a:cubicBezTo>
                <a:close/>
                <a:moveTo>
                  <a:pt x="281312" y="75381"/>
                </a:moveTo>
                <a:cubicBezTo>
                  <a:pt x="281343" y="75381"/>
                  <a:pt x="281403" y="75411"/>
                  <a:pt x="281434" y="75411"/>
                </a:cubicBezTo>
                <a:cubicBezTo>
                  <a:pt x="281403" y="75411"/>
                  <a:pt x="281343" y="75472"/>
                  <a:pt x="281282" y="75472"/>
                </a:cubicBezTo>
                <a:cubicBezTo>
                  <a:pt x="281251" y="75411"/>
                  <a:pt x="281191" y="75381"/>
                  <a:pt x="281160" y="75381"/>
                </a:cubicBezTo>
                <a:close/>
                <a:moveTo>
                  <a:pt x="5046" y="75290"/>
                </a:moveTo>
                <a:cubicBezTo>
                  <a:pt x="5198" y="75715"/>
                  <a:pt x="5319" y="76019"/>
                  <a:pt x="5441" y="76323"/>
                </a:cubicBezTo>
                <a:cubicBezTo>
                  <a:pt x="4559" y="76323"/>
                  <a:pt x="4195" y="76111"/>
                  <a:pt x="4134" y="75685"/>
                </a:cubicBezTo>
                <a:cubicBezTo>
                  <a:pt x="4347" y="75594"/>
                  <a:pt x="4590" y="75503"/>
                  <a:pt x="5046" y="75290"/>
                </a:cubicBezTo>
                <a:close/>
                <a:moveTo>
                  <a:pt x="4681" y="77083"/>
                </a:moveTo>
                <a:cubicBezTo>
                  <a:pt x="4803" y="77205"/>
                  <a:pt x="4985" y="77296"/>
                  <a:pt x="4985" y="77387"/>
                </a:cubicBezTo>
                <a:cubicBezTo>
                  <a:pt x="4985" y="77600"/>
                  <a:pt x="4894" y="77813"/>
                  <a:pt x="4803" y="77995"/>
                </a:cubicBezTo>
                <a:cubicBezTo>
                  <a:pt x="4742" y="78086"/>
                  <a:pt x="4499" y="78086"/>
                  <a:pt x="4043" y="78238"/>
                </a:cubicBezTo>
                <a:cubicBezTo>
                  <a:pt x="4103" y="77813"/>
                  <a:pt x="4043" y="77539"/>
                  <a:pt x="4103" y="77296"/>
                </a:cubicBezTo>
                <a:cubicBezTo>
                  <a:pt x="4103" y="77205"/>
                  <a:pt x="4499" y="77174"/>
                  <a:pt x="4681" y="77083"/>
                </a:cubicBezTo>
                <a:close/>
                <a:moveTo>
                  <a:pt x="3830" y="79515"/>
                </a:moveTo>
                <a:cubicBezTo>
                  <a:pt x="3860" y="79515"/>
                  <a:pt x="3951" y="79515"/>
                  <a:pt x="3982" y="79545"/>
                </a:cubicBezTo>
                <a:cubicBezTo>
                  <a:pt x="4043" y="79576"/>
                  <a:pt x="3982" y="79606"/>
                  <a:pt x="3982" y="79636"/>
                </a:cubicBezTo>
                <a:cubicBezTo>
                  <a:pt x="3951" y="79636"/>
                  <a:pt x="3860" y="79636"/>
                  <a:pt x="3830" y="79667"/>
                </a:cubicBezTo>
                <a:lnTo>
                  <a:pt x="3830" y="79515"/>
                </a:lnTo>
                <a:close/>
                <a:moveTo>
                  <a:pt x="281429" y="80353"/>
                </a:moveTo>
                <a:cubicBezTo>
                  <a:pt x="281502" y="80353"/>
                  <a:pt x="281582" y="80375"/>
                  <a:pt x="281647" y="80396"/>
                </a:cubicBezTo>
                <a:lnTo>
                  <a:pt x="281555" y="80518"/>
                </a:lnTo>
                <a:cubicBezTo>
                  <a:pt x="281434" y="80518"/>
                  <a:pt x="281343" y="80487"/>
                  <a:pt x="281251" y="80487"/>
                </a:cubicBezTo>
                <a:cubicBezTo>
                  <a:pt x="281282" y="80427"/>
                  <a:pt x="281312" y="80366"/>
                  <a:pt x="281343" y="80366"/>
                </a:cubicBezTo>
                <a:cubicBezTo>
                  <a:pt x="281369" y="80357"/>
                  <a:pt x="281399" y="80353"/>
                  <a:pt x="281429" y="80353"/>
                </a:cubicBezTo>
                <a:close/>
                <a:moveTo>
                  <a:pt x="280917" y="79636"/>
                </a:moveTo>
                <a:lnTo>
                  <a:pt x="280917" y="79636"/>
                </a:lnTo>
                <a:cubicBezTo>
                  <a:pt x="280887" y="79819"/>
                  <a:pt x="280826" y="79940"/>
                  <a:pt x="280856" y="80062"/>
                </a:cubicBezTo>
                <a:cubicBezTo>
                  <a:pt x="280887" y="80214"/>
                  <a:pt x="281008" y="80336"/>
                  <a:pt x="281039" y="80487"/>
                </a:cubicBezTo>
                <a:cubicBezTo>
                  <a:pt x="281039" y="80518"/>
                  <a:pt x="280887" y="80579"/>
                  <a:pt x="280826" y="80579"/>
                </a:cubicBezTo>
                <a:cubicBezTo>
                  <a:pt x="280674" y="80579"/>
                  <a:pt x="280370" y="80518"/>
                  <a:pt x="280370" y="80487"/>
                </a:cubicBezTo>
                <a:cubicBezTo>
                  <a:pt x="280312" y="80255"/>
                  <a:pt x="280309" y="80049"/>
                  <a:pt x="280309" y="79819"/>
                </a:cubicBezTo>
                <a:lnTo>
                  <a:pt x="280309" y="79819"/>
                </a:lnTo>
                <a:cubicBezTo>
                  <a:pt x="280461" y="79788"/>
                  <a:pt x="280613" y="79758"/>
                  <a:pt x="280917" y="79636"/>
                </a:cubicBezTo>
                <a:close/>
                <a:moveTo>
                  <a:pt x="4377" y="80062"/>
                </a:moveTo>
                <a:cubicBezTo>
                  <a:pt x="4499" y="80062"/>
                  <a:pt x="4590" y="80123"/>
                  <a:pt x="4590" y="80184"/>
                </a:cubicBezTo>
                <a:cubicBezTo>
                  <a:pt x="4499" y="80396"/>
                  <a:pt x="4347" y="80639"/>
                  <a:pt x="4195" y="80852"/>
                </a:cubicBezTo>
                <a:cubicBezTo>
                  <a:pt x="4073" y="80852"/>
                  <a:pt x="3921" y="80822"/>
                  <a:pt x="3799" y="80822"/>
                </a:cubicBezTo>
                <a:cubicBezTo>
                  <a:pt x="3830" y="80639"/>
                  <a:pt x="3830" y="80427"/>
                  <a:pt x="3860" y="80244"/>
                </a:cubicBezTo>
                <a:cubicBezTo>
                  <a:pt x="3860" y="80214"/>
                  <a:pt x="3951" y="80123"/>
                  <a:pt x="4073" y="80092"/>
                </a:cubicBezTo>
                <a:cubicBezTo>
                  <a:pt x="4134" y="80092"/>
                  <a:pt x="4286" y="80062"/>
                  <a:pt x="4377" y="80062"/>
                </a:cubicBezTo>
                <a:close/>
                <a:moveTo>
                  <a:pt x="280492" y="80791"/>
                </a:moveTo>
                <a:cubicBezTo>
                  <a:pt x="280492" y="80791"/>
                  <a:pt x="280522" y="80822"/>
                  <a:pt x="280552" y="80822"/>
                </a:cubicBezTo>
                <a:cubicBezTo>
                  <a:pt x="280492" y="80822"/>
                  <a:pt x="280370" y="80852"/>
                  <a:pt x="280279" y="80852"/>
                </a:cubicBezTo>
                <a:cubicBezTo>
                  <a:pt x="280248" y="80852"/>
                  <a:pt x="280218" y="80822"/>
                  <a:pt x="280188" y="80822"/>
                </a:cubicBezTo>
                <a:cubicBezTo>
                  <a:pt x="280248" y="80791"/>
                  <a:pt x="280370" y="80791"/>
                  <a:pt x="280492" y="80791"/>
                </a:cubicBezTo>
                <a:close/>
                <a:moveTo>
                  <a:pt x="280887" y="81430"/>
                </a:moveTo>
                <a:cubicBezTo>
                  <a:pt x="280887" y="81430"/>
                  <a:pt x="280887" y="81460"/>
                  <a:pt x="280947" y="81460"/>
                </a:cubicBezTo>
                <a:cubicBezTo>
                  <a:pt x="280947" y="81491"/>
                  <a:pt x="280887" y="81491"/>
                  <a:pt x="280887" y="81551"/>
                </a:cubicBezTo>
                <a:cubicBezTo>
                  <a:pt x="280856" y="81491"/>
                  <a:pt x="280796" y="81491"/>
                  <a:pt x="280796" y="81460"/>
                </a:cubicBezTo>
                <a:cubicBezTo>
                  <a:pt x="280796" y="81460"/>
                  <a:pt x="280856" y="81430"/>
                  <a:pt x="280887" y="81430"/>
                </a:cubicBezTo>
                <a:close/>
                <a:moveTo>
                  <a:pt x="3100" y="82038"/>
                </a:moveTo>
                <a:lnTo>
                  <a:pt x="3040" y="82098"/>
                </a:lnTo>
                <a:lnTo>
                  <a:pt x="3009" y="82038"/>
                </a:lnTo>
                <a:close/>
                <a:moveTo>
                  <a:pt x="281434" y="81886"/>
                </a:moveTo>
                <a:cubicBezTo>
                  <a:pt x="281495" y="81886"/>
                  <a:pt x="281586" y="81946"/>
                  <a:pt x="281647" y="82007"/>
                </a:cubicBezTo>
                <a:cubicBezTo>
                  <a:pt x="281616" y="82038"/>
                  <a:pt x="281586" y="82098"/>
                  <a:pt x="281495" y="82159"/>
                </a:cubicBezTo>
                <a:cubicBezTo>
                  <a:pt x="281434" y="82190"/>
                  <a:pt x="281282" y="82190"/>
                  <a:pt x="281191" y="82220"/>
                </a:cubicBezTo>
                <a:cubicBezTo>
                  <a:pt x="281160" y="82098"/>
                  <a:pt x="281099" y="82038"/>
                  <a:pt x="281130" y="81946"/>
                </a:cubicBezTo>
                <a:cubicBezTo>
                  <a:pt x="281130" y="81916"/>
                  <a:pt x="281312" y="81886"/>
                  <a:pt x="281434" y="81886"/>
                </a:cubicBezTo>
                <a:close/>
                <a:moveTo>
                  <a:pt x="4255" y="82038"/>
                </a:moveTo>
                <a:cubicBezTo>
                  <a:pt x="4286" y="82068"/>
                  <a:pt x="4347" y="82098"/>
                  <a:pt x="4377" y="82098"/>
                </a:cubicBezTo>
                <a:cubicBezTo>
                  <a:pt x="4347" y="82159"/>
                  <a:pt x="4286" y="82190"/>
                  <a:pt x="4255" y="82250"/>
                </a:cubicBezTo>
                <a:cubicBezTo>
                  <a:pt x="4225" y="82220"/>
                  <a:pt x="4134" y="82220"/>
                  <a:pt x="4134" y="82190"/>
                </a:cubicBezTo>
                <a:cubicBezTo>
                  <a:pt x="4164" y="82159"/>
                  <a:pt x="4225" y="82098"/>
                  <a:pt x="4255" y="82038"/>
                </a:cubicBezTo>
                <a:close/>
                <a:moveTo>
                  <a:pt x="281282" y="84956"/>
                </a:moveTo>
                <a:cubicBezTo>
                  <a:pt x="281403" y="85047"/>
                  <a:pt x="281464" y="85077"/>
                  <a:pt x="281495" y="85108"/>
                </a:cubicBezTo>
                <a:cubicBezTo>
                  <a:pt x="281434" y="85108"/>
                  <a:pt x="281343" y="85138"/>
                  <a:pt x="281251" y="85138"/>
                </a:cubicBezTo>
                <a:cubicBezTo>
                  <a:pt x="281191" y="85108"/>
                  <a:pt x="281160" y="85047"/>
                  <a:pt x="281160" y="84986"/>
                </a:cubicBezTo>
                <a:cubicBezTo>
                  <a:pt x="281160" y="84986"/>
                  <a:pt x="281251" y="84956"/>
                  <a:pt x="281282" y="84956"/>
                </a:cubicBezTo>
                <a:close/>
                <a:moveTo>
                  <a:pt x="5289" y="85685"/>
                </a:moveTo>
                <a:cubicBezTo>
                  <a:pt x="5319" y="85868"/>
                  <a:pt x="5319" y="86050"/>
                  <a:pt x="5350" y="86263"/>
                </a:cubicBezTo>
                <a:cubicBezTo>
                  <a:pt x="5277" y="86281"/>
                  <a:pt x="5215" y="86288"/>
                  <a:pt x="5160" y="86288"/>
                </a:cubicBezTo>
                <a:cubicBezTo>
                  <a:pt x="4944" y="86288"/>
                  <a:pt x="4851" y="86171"/>
                  <a:pt x="4681" y="86171"/>
                </a:cubicBezTo>
                <a:cubicBezTo>
                  <a:pt x="4636" y="86166"/>
                  <a:pt x="4594" y="86163"/>
                  <a:pt x="4552" y="86163"/>
                </a:cubicBezTo>
                <a:cubicBezTo>
                  <a:pt x="4367" y="86163"/>
                  <a:pt x="4200" y="86213"/>
                  <a:pt x="3951" y="86263"/>
                </a:cubicBezTo>
                <a:cubicBezTo>
                  <a:pt x="3982" y="86050"/>
                  <a:pt x="4043" y="85898"/>
                  <a:pt x="4073" y="85807"/>
                </a:cubicBezTo>
                <a:cubicBezTo>
                  <a:pt x="4499" y="85746"/>
                  <a:pt x="4833" y="85716"/>
                  <a:pt x="5289" y="85685"/>
                </a:cubicBezTo>
                <a:close/>
                <a:moveTo>
                  <a:pt x="280503" y="86021"/>
                </a:moveTo>
                <a:cubicBezTo>
                  <a:pt x="280639" y="86021"/>
                  <a:pt x="280724" y="86068"/>
                  <a:pt x="280765" y="86171"/>
                </a:cubicBezTo>
                <a:cubicBezTo>
                  <a:pt x="280765" y="86202"/>
                  <a:pt x="280674" y="86293"/>
                  <a:pt x="280583" y="86293"/>
                </a:cubicBezTo>
                <a:cubicBezTo>
                  <a:pt x="280248" y="86293"/>
                  <a:pt x="280218" y="86171"/>
                  <a:pt x="280279" y="86050"/>
                </a:cubicBezTo>
                <a:cubicBezTo>
                  <a:pt x="280365" y="86031"/>
                  <a:pt x="280440" y="86021"/>
                  <a:pt x="280503" y="86021"/>
                </a:cubicBezTo>
                <a:close/>
                <a:moveTo>
                  <a:pt x="3070" y="88725"/>
                </a:moveTo>
                <a:cubicBezTo>
                  <a:pt x="3161" y="88725"/>
                  <a:pt x="3192" y="88725"/>
                  <a:pt x="3283" y="88755"/>
                </a:cubicBezTo>
                <a:cubicBezTo>
                  <a:pt x="3161" y="88785"/>
                  <a:pt x="3070" y="88907"/>
                  <a:pt x="3009" y="88998"/>
                </a:cubicBezTo>
                <a:cubicBezTo>
                  <a:pt x="3009" y="88877"/>
                  <a:pt x="3040" y="88785"/>
                  <a:pt x="3070" y="88725"/>
                </a:cubicBezTo>
                <a:close/>
                <a:moveTo>
                  <a:pt x="3009" y="88998"/>
                </a:moveTo>
                <a:cubicBezTo>
                  <a:pt x="3912" y="89027"/>
                  <a:pt x="3950" y="89029"/>
                  <a:pt x="3871" y="89429"/>
                </a:cubicBezTo>
                <a:lnTo>
                  <a:pt x="3871" y="89429"/>
                </a:lnTo>
                <a:lnTo>
                  <a:pt x="3009" y="88998"/>
                </a:lnTo>
                <a:close/>
                <a:moveTo>
                  <a:pt x="3919" y="87009"/>
                </a:moveTo>
                <a:cubicBezTo>
                  <a:pt x="4288" y="87009"/>
                  <a:pt x="4499" y="87129"/>
                  <a:pt x="4590" y="87266"/>
                </a:cubicBezTo>
                <a:cubicBezTo>
                  <a:pt x="4742" y="87539"/>
                  <a:pt x="4833" y="87813"/>
                  <a:pt x="4833" y="88026"/>
                </a:cubicBezTo>
                <a:cubicBezTo>
                  <a:pt x="4833" y="88573"/>
                  <a:pt x="4742" y="89150"/>
                  <a:pt x="4711" y="89697"/>
                </a:cubicBezTo>
                <a:cubicBezTo>
                  <a:pt x="5046" y="89697"/>
                  <a:pt x="5319" y="89758"/>
                  <a:pt x="5654" y="89758"/>
                </a:cubicBezTo>
                <a:cubicBezTo>
                  <a:pt x="5350" y="89941"/>
                  <a:pt x="5046" y="90092"/>
                  <a:pt x="5441" y="90305"/>
                </a:cubicBezTo>
                <a:cubicBezTo>
                  <a:pt x="5502" y="90366"/>
                  <a:pt x="5289" y="90518"/>
                  <a:pt x="5198" y="90609"/>
                </a:cubicBezTo>
                <a:cubicBezTo>
                  <a:pt x="5094" y="90629"/>
                  <a:pt x="5001" y="90637"/>
                  <a:pt x="4919" y="90637"/>
                </a:cubicBezTo>
                <a:cubicBezTo>
                  <a:pt x="4616" y="90637"/>
                  <a:pt x="4455" y="90523"/>
                  <a:pt x="4407" y="90427"/>
                </a:cubicBezTo>
                <a:cubicBezTo>
                  <a:pt x="4225" y="90123"/>
                  <a:pt x="4103" y="89789"/>
                  <a:pt x="3951" y="89485"/>
                </a:cubicBezTo>
                <a:lnTo>
                  <a:pt x="3921" y="89485"/>
                </a:lnTo>
                <a:cubicBezTo>
                  <a:pt x="4103" y="89363"/>
                  <a:pt x="4255" y="89241"/>
                  <a:pt x="4529" y="89089"/>
                </a:cubicBezTo>
                <a:cubicBezTo>
                  <a:pt x="3708" y="88633"/>
                  <a:pt x="3313" y="88147"/>
                  <a:pt x="3799" y="87539"/>
                </a:cubicBezTo>
                <a:cubicBezTo>
                  <a:pt x="3921" y="87418"/>
                  <a:pt x="3617" y="87235"/>
                  <a:pt x="3496" y="87053"/>
                </a:cubicBezTo>
                <a:cubicBezTo>
                  <a:pt x="3655" y="87023"/>
                  <a:pt x="3796" y="87009"/>
                  <a:pt x="3919" y="87009"/>
                </a:cubicBezTo>
                <a:close/>
                <a:moveTo>
                  <a:pt x="281282" y="90579"/>
                </a:moveTo>
                <a:cubicBezTo>
                  <a:pt x="281282" y="90670"/>
                  <a:pt x="281343" y="90761"/>
                  <a:pt x="281282" y="90852"/>
                </a:cubicBezTo>
                <a:cubicBezTo>
                  <a:pt x="281191" y="90883"/>
                  <a:pt x="281008" y="90913"/>
                  <a:pt x="280856" y="90974"/>
                </a:cubicBezTo>
                <a:cubicBezTo>
                  <a:pt x="280856" y="90913"/>
                  <a:pt x="280826" y="90852"/>
                  <a:pt x="280856" y="90822"/>
                </a:cubicBezTo>
                <a:cubicBezTo>
                  <a:pt x="280947" y="90731"/>
                  <a:pt x="281099" y="90700"/>
                  <a:pt x="281282" y="90579"/>
                </a:cubicBezTo>
                <a:close/>
                <a:moveTo>
                  <a:pt x="279762" y="90974"/>
                </a:moveTo>
                <a:cubicBezTo>
                  <a:pt x="279792" y="90974"/>
                  <a:pt x="279944" y="91004"/>
                  <a:pt x="280066" y="91004"/>
                </a:cubicBezTo>
                <a:cubicBezTo>
                  <a:pt x="280005" y="91035"/>
                  <a:pt x="279975" y="91035"/>
                  <a:pt x="279944" y="91035"/>
                </a:cubicBezTo>
                <a:lnTo>
                  <a:pt x="279681" y="91035"/>
                </a:lnTo>
                <a:lnTo>
                  <a:pt x="279762" y="90974"/>
                </a:lnTo>
                <a:close/>
                <a:moveTo>
                  <a:pt x="280704" y="91460"/>
                </a:moveTo>
                <a:cubicBezTo>
                  <a:pt x="280735" y="91460"/>
                  <a:pt x="280735" y="91491"/>
                  <a:pt x="280796" y="91491"/>
                </a:cubicBezTo>
                <a:cubicBezTo>
                  <a:pt x="280735" y="91491"/>
                  <a:pt x="280674" y="91521"/>
                  <a:pt x="280674" y="91521"/>
                </a:cubicBezTo>
                <a:cubicBezTo>
                  <a:pt x="280644" y="91491"/>
                  <a:pt x="280583" y="91460"/>
                  <a:pt x="280552" y="91460"/>
                </a:cubicBezTo>
                <a:close/>
                <a:moveTo>
                  <a:pt x="6201" y="92676"/>
                </a:moveTo>
                <a:cubicBezTo>
                  <a:pt x="6231" y="92676"/>
                  <a:pt x="6231" y="92707"/>
                  <a:pt x="6262" y="92737"/>
                </a:cubicBezTo>
                <a:cubicBezTo>
                  <a:pt x="6110" y="92737"/>
                  <a:pt x="5927" y="92798"/>
                  <a:pt x="5745" y="92798"/>
                </a:cubicBezTo>
                <a:cubicBezTo>
                  <a:pt x="5745" y="92737"/>
                  <a:pt x="5714" y="92737"/>
                  <a:pt x="5714" y="92707"/>
                </a:cubicBezTo>
                <a:cubicBezTo>
                  <a:pt x="5866" y="92707"/>
                  <a:pt x="6049" y="92676"/>
                  <a:pt x="6201" y="92676"/>
                </a:cubicBezTo>
                <a:close/>
                <a:moveTo>
                  <a:pt x="281282" y="92403"/>
                </a:moveTo>
                <a:cubicBezTo>
                  <a:pt x="281343" y="92555"/>
                  <a:pt x="281373" y="92646"/>
                  <a:pt x="281373" y="92707"/>
                </a:cubicBezTo>
                <a:cubicBezTo>
                  <a:pt x="281403" y="92737"/>
                  <a:pt x="281282" y="92798"/>
                  <a:pt x="281282" y="92798"/>
                </a:cubicBezTo>
                <a:cubicBezTo>
                  <a:pt x="281191" y="92798"/>
                  <a:pt x="281039" y="92737"/>
                  <a:pt x="281039" y="92707"/>
                </a:cubicBezTo>
                <a:cubicBezTo>
                  <a:pt x="281099" y="92646"/>
                  <a:pt x="281160" y="92555"/>
                  <a:pt x="281282" y="92403"/>
                </a:cubicBezTo>
                <a:close/>
                <a:moveTo>
                  <a:pt x="4711" y="93618"/>
                </a:moveTo>
                <a:cubicBezTo>
                  <a:pt x="4711" y="93649"/>
                  <a:pt x="4742" y="93710"/>
                  <a:pt x="4803" y="93770"/>
                </a:cubicBezTo>
                <a:cubicBezTo>
                  <a:pt x="4742" y="93801"/>
                  <a:pt x="4711" y="93801"/>
                  <a:pt x="4711" y="93862"/>
                </a:cubicBezTo>
                <a:cubicBezTo>
                  <a:pt x="4681" y="93801"/>
                  <a:pt x="4559" y="93770"/>
                  <a:pt x="4559" y="93740"/>
                </a:cubicBezTo>
                <a:cubicBezTo>
                  <a:pt x="4559" y="93710"/>
                  <a:pt x="4651" y="93649"/>
                  <a:pt x="4711" y="93618"/>
                </a:cubicBezTo>
                <a:close/>
                <a:moveTo>
                  <a:pt x="279823" y="93406"/>
                </a:moveTo>
                <a:lnTo>
                  <a:pt x="279823" y="93406"/>
                </a:lnTo>
                <a:cubicBezTo>
                  <a:pt x="279792" y="93558"/>
                  <a:pt x="279823" y="93649"/>
                  <a:pt x="279792" y="93770"/>
                </a:cubicBezTo>
                <a:cubicBezTo>
                  <a:pt x="279792" y="93801"/>
                  <a:pt x="279610" y="93862"/>
                  <a:pt x="279519" y="93862"/>
                </a:cubicBezTo>
                <a:cubicBezTo>
                  <a:pt x="279489" y="93862"/>
                  <a:pt x="279428" y="93801"/>
                  <a:pt x="279428" y="93770"/>
                </a:cubicBezTo>
                <a:cubicBezTo>
                  <a:pt x="279337" y="93618"/>
                  <a:pt x="279306" y="93466"/>
                  <a:pt x="279823" y="93406"/>
                </a:cubicBezTo>
                <a:close/>
                <a:moveTo>
                  <a:pt x="279823" y="94530"/>
                </a:moveTo>
                <a:lnTo>
                  <a:pt x="279975" y="94561"/>
                </a:lnTo>
                <a:lnTo>
                  <a:pt x="279792" y="94621"/>
                </a:lnTo>
                <a:lnTo>
                  <a:pt x="279823" y="94530"/>
                </a:lnTo>
                <a:close/>
                <a:moveTo>
                  <a:pt x="5958" y="95260"/>
                </a:moveTo>
                <a:cubicBezTo>
                  <a:pt x="6018" y="95260"/>
                  <a:pt x="6049" y="95290"/>
                  <a:pt x="6079" y="95290"/>
                </a:cubicBezTo>
                <a:cubicBezTo>
                  <a:pt x="6049" y="95290"/>
                  <a:pt x="6018" y="95321"/>
                  <a:pt x="5927" y="95321"/>
                </a:cubicBezTo>
                <a:cubicBezTo>
                  <a:pt x="5897" y="95321"/>
                  <a:pt x="5866" y="95290"/>
                  <a:pt x="5806" y="95290"/>
                </a:cubicBezTo>
                <a:cubicBezTo>
                  <a:pt x="5836" y="95290"/>
                  <a:pt x="5897" y="95260"/>
                  <a:pt x="5958" y="95260"/>
                </a:cubicBezTo>
                <a:close/>
                <a:moveTo>
                  <a:pt x="281191" y="95503"/>
                </a:moveTo>
                <a:cubicBezTo>
                  <a:pt x="281191" y="95564"/>
                  <a:pt x="281251" y="95594"/>
                  <a:pt x="281282" y="95594"/>
                </a:cubicBezTo>
                <a:cubicBezTo>
                  <a:pt x="281191" y="95624"/>
                  <a:pt x="281099" y="95624"/>
                  <a:pt x="281008" y="95685"/>
                </a:cubicBezTo>
                <a:lnTo>
                  <a:pt x="280887" y="95564"/>
                </a:lnTo>
                <a:cubicBezTo>
                  <a:pt x="281008" y="95564"/>
                  <a:pt x="281099" y="95503"/>
                  <a:pt x="281191" y="95503"/>
                </a:cubicBezTo>
                <a:close/>
                <a:moveTo>
                  <a:pt x="4195" y="95989"/>
                </a:moveTo>
                <a:cubicBezTo>
                  <a:pt x="4347" y="96141"/>
                  <a:pt x="4407" y="96202"/>
                  <a:pt x="4407" y="96293"/>
                </a:cubicBezTo>
                <a:cubicBezTo>
                  <a:pt x="4407" y="96324"/>
                  <a:pt x="4286" y="96354"/>
                  <a:pt x="4225" y="96384"/>
                </a:cubicBezTo>
                <a:cubicBezTo>
                  <a:pt x="4195" y="96354"/>
                  <a:pt x="4103" y="96354"/>
                  <a:pt x="4103" y="96324"/>
                </a:cubicBezTo>
                <a:cubicBezTo>
                  <a:pt x="4103" y="96232"/>
                  <a:pt x="4134" y="96172"/>
                  <a:pt x="4195" y="95989"/>
                </a:cubicBezTo>
                <a:close/>
                <a:moveTo>
                  <a:pt x="280036" y="96172"/>
                </a:moveTo>
                <a:cubicBezTo>
                  <a:pt x="280096" y="96202"/>
                  <a:pt x="280218" y="96232"/>
                  <a:pt x="280218" y="96293"/>
                </a:cubicBezTo>
                <a:cubicBezTo>
                  <a:pt x="280218" y="96324"/>
                  <a:pt x="280096" y="96354"/>
                  <a:pt x="280036" y="96384"/>
                </a:cubicBezTo>
                <a:cubicBezTo>
                  <a:pt x="279975" y="96354"/>
                  <a:pt x="279914" y="96354"/>
                  <a:pt x="279914" y="96324"/>
                </a:cubicBezTo>
                <a:cubicBezTo>
                  <a:pt x="279914" y="96293"/>
                  <a:pt x="279975" y="96202"/>
                  <a:pt x="280036" y="96172"/>
                </a:cubicBezTo>
                <a:close/>
                <a:moveTo>
                  <a:pt x="6110" y="100275"/>
                </a:moveTo>
                <a:cubicBezTo>
                  <a:pt x="6110" y="100275"/>
                  <a:pt x="6201" y="100305"/>
                  <a:pt x="6231" y="100305"/>
                </a:cubicBezTo>
                <a:cubicBezTo>
                  <a:pt x="6201" y="100305"/>
                  <a:pt x="6170" y="100336"/>
                  <a:pt x="6079" y="100336"/>
                </a:cubicBezTo>
                <a:cubicBezTo>
                  <a:pt x="6069" y="100356"/>
                  <a:pt x="6059" y="100363"/>
                  <a:pt x="6046" y="100363"/>
                </a:cubicBezTo>
                <a:cubicBezTo>
                  <a:pt x="6022" y="100363"/>
                  <a:pt x="5988" y="100336"/>
                  <a:pt x="5927" y="100336"/>
                </a:cubicBezTo>
                <a:cubicBezTo>
                  <a:pt x="5958" y="100305"/>
                  <a:pt x="6049" y="100305"/>
                  <a:pt x="6110" y="100275"/>
                </a:cubicBezTo>
                <a:close/>
                <a:moveTo>
                  <a:pt x="280127" y="100275"/>
                </a:moveTo>
                <a:cubicBezTo>
                  <a:pt x="280552" y="100305"/>
                  <a:pt x="280947" y="100336"/>
                  <a:pt x="281312" y="100397"/>
                </a:cubicBezTo>
                <a:cubicBezTo>
                  <a:pt x="281464" y="100609"/>
                  <a:pt x="281312" y="100731"/>
                  <a:pt x="280826" y="100731"/>
                </a:cubicBezTo>
                <a:cubicBezTo>
                  <a:pt x="280340" y="100731"/>
                  <a:pt x="280279" y="100670"/>
                  <a:pt x="280127" y="100275"/>
                </a:cubicBezTo>
                <a:close/>
                <a:moveTo>
                  <a:pt x="4125" y="100297"/>
                </a:moveTo>
                <a:cubicBezTo>
                  <a:pt x="4182" y="100297"/>
                  <a:pt x="4335" y="100347"/>
                  <a:pt x="4286" y="100397"/>
                </a:cubicBezTo>
                <a:cubicBezTo>
                  <a:pt x="4195" y="100488"/>
                  <a:pt x="4043" y="100609"/>
                  <a:pt x="3830" y="100792"/>
                </a:cubicBezTo>
                <a:cubicBezTo>
                  <a:pt x="3678" y="100640"/>
                  <a:pt x="3496" y="100549"/>
                  <a:pt x="3587" y="100488"/>
                </a:cubicBezTo>
                <a:cubicBezTo>
                  <a:pt x="3678" y="100427"/>
                  <a:pt x="3921" y="100336"/>
                  <a:pt x="4103" y="100305"/>
                </a:cubicBezTo>
                <a:cubicBezTo>
                  <a:pt x="4103" y="100300"/>
                  <a:pt x="4112" y="100297"/>
                  <a:pt x="4125" y="100297"/>
                </a:cubicBezTo>
                <a:close/>
                <a:moveTo>
                  <a:pt x="5623" y="101065"/>
                </a:moveTo>
                <a:cubicBezTo>
                  <a:pt x="5745" y="101096"/>
                  <a:pt x="5897" y="101156"/>
                  <a:pt x="6049" y="101187"/>
                </a:cubicBezTo>
                <a:cubicBezTo>
                  <a:pt x="5958" y="101248"/>
                  <a:pt x="5927" y="101308"/>
                  <a:pt x="5866" y="101339"/>
                </a:cubicBezTo>
                <a:cubicBezTo>
                  <a:pt x="5745" y="101278"/>
                  <a:pt x="5562" y="101248"/>
                  <a:pt x="5471" y="101187"/>
                </a:cubicBezTo>
                <a:cubicBezTo>
                  <a:pt x="5441" y="101187"/>
                  <a:pt x="5562" y="101096"/>
                  <a:pt x="5623" y="101065"/>
                </a:cubicBezTo>
                <a:close/>
                <a:moveTo>
                  <a:pt x="4225" y="101217"/>
                </a:moveTo>
                <a:lnTo>
                  <a:pt x="4286" y="101308"/>
                </a:lnTo>
                <a:cubicBezTo>
                  <a:pt x="4255" y="101339"/>
                  <a:pt x="4225" y="101339"/>
                  <a:pt x="4164" y="101369"/>
                </a:cubicBezTo>
                <a:cubicBezTo>
                  <a:pt x="4195" y="101339"/>
                  <a:pt x="4134" y="101308"/>
                  <a:pt x="4134" y="101308"/>
                </a:cubicBezTo>
                <a:cubicBezTo>
                  <a:pt x="4134" y="101248"/>
                  <a:pt x="4225" y="101248"/>
                  <a:pt x="4225" y="101217"/>
                </a:cubicBezTo>
                <a:close/>
                <a:moveTo>
                  <a:pt x="281435" y="101705"/>
                </a:moveTo>
                <a:cubicBezTo>
                  <a:pt x="281465" y="101764"/>
                  <a:pt x="281495" y="101764"/>
                  <a:pt x="281586" y="101764"/>
                </a:cubicBezTo>
                <a:lnTo>
                  <a:pt x="281555" y="101795"/>
                </a:lnTo>
                <a:cubicBezTo>
                  <a:pt x="281495" y="101765"/>
                  <a:pt x="281465" y="101764"/>
                  <a:pt x="281435" y="101705"/>
                </a:cubicBezTo>
                <a:close/>
                <a:moveTo>
                  <a:pt x="280856" y="102615"/>
                </a:moveTo>
                <a:cubicBezTo>
                  <a:pt x="280978" y="102676"/>
                  <a:pt x="281039" y="102676"/>
                  <a:pt x="281160" y="102707"/>
                </a:cubicBezTo>
                <a:cubicBezTo>
                  <a:pt x="281099" y="102737"/>
                  <a:pt x="280978" y="102767"/>
                  <a:pt x="280856" y="102767"/>
                </a:cubicBezTo>
                <a:cubicBezTo>
                  <a:pt x="280796" y="102767"/>
                  <a:pt x="280674" y="102737"/>
                  <a:pt x="280583" y="102707"/>
                </a:cubicBezTo>
                <a:cubicBezTo>
                  <a:pt x="280704" y="102676"/>
                  <a:pt x="280796" y="102615"/>
                  <a:pt x="280856" y="102615"/>
                </a:cubicBezTo>
                <a:close/>
                <a:moveTo>
                  <a:pt x="4043" y="103041"/>
                </a:moveTo>
                <a:cubicBezTo>
                  <a:pt x="4073" y="103102"/>
                  <a:pt x="4195" y="103163"/>
                  <a:pt x="4195" y="103193"/>
                </a:cubicBezTo>
                <a:cubicBezTo>
                  <a:pt x="4134" y="103284"/>
                  <a:pt x="3982" y="103375"/>
                  <a:pt x="3799" y="103527"/>
                </a:cubicBezTo>
                <a:cubicBezTo>
                  <a:pt x="3739" y="103345"/>
                  <a:pt x="3647" y="103223"/>
                  <a:pt x="3678" y="103193"/>
                </a:cubicBezTo>
                <a:cubicBezTo>
                  <a:pt x="3708" y="103163"/>
                  <a:pt x="3921" y="103132"/>
                  <a:pt x="4043" y="103041"/>
                </a:cubicBezTo>
                <a:close/>
                <a:moveTo>
                  <a:pt x="3921" y="103649"/>
                </a:moveTo>
                <a:cubicBezTo>
                  <a:pt x="3982" y="103831"/>
                  <a:pt x="4073" y="103953"/>
                  <a:pt x="4043" y="104044"/>
                </a:cubicBezTo>
                <a:cubicBezTo>
                  <a:pt x="3982" y="104074"/>
                  <a:pt x="3799" y="104105"/>
                  <a:pt x="3678" y="104196"/>
                </a:cubicBezTo>
                <a:cubicBezTo>
                  <a:pt x="3647" y="104105"/>
                  <a:pt x="3587" y="104044"/>
                  <a:pt x="3587" y="103953"/>
                </a:cubicBezTo>
                <a:cubicBezTo>
                  <a:pt x="3587" y="103922"/>
                  <a:pt x="3739" y="103831"/>
                  <a:pt x="3921" y="103649"/>
                </a:cubicBezTo>
                <a:close/>
                <a:moveTo>
                  <a:pt x="281172" y="105158"/>
                </a:moveTo>
                <a:lnTo>
                  <a:pt x="281172" y="105158"/>
                </a:lnTo>
                <a:cubicBezTo>
                  <a:pt x="281096" y="105191"/>
                  <a:pt x="281039" y="105218"/>
                  <a:pt x="281039" y="105260"/>
                </a:cubicBezTo>
                <a:cubicBezTo>
                  <a:pt x="281012" y="105286"/>
                  <a:pt x="281122" y="105335"/>
                  <a:pt x="281172" y="105368"/>
                </a:cubicBezTo>
                <a:lnTo>
                  <a:pt x="281172" y="105368"/>
                </a:lnTo>
                <a:cubicBezTo>
                  <a:pt x="281176" y="105297"/>
                  <a:pt x="281175" y="105227"/>
                  <a:pt x="281172" y="105158"/>
                </a:cubicBezTo>
                <a:close/>
                <a:moveTo>
                  <a:pt x="3769" y="104682"/>
                </a:moveTo>
                <a:cubicBezTo>
                  <a:pt x="4377" y="104895"/>
                  <a:pt x="4529" y="104986"/>
                  <a:pt x="4407" y="105321"/>
                </a:cubicBezTo>
                <a:cubicBezTo>
                  <a:pt x="4377" y="105503"/>
                  <a:pt x="4711" y="105807"/>
                  <a:pt x="3769" y="105898"/>
                </a:cubicBezTo>
                <a:lnTo>
                  <a:pt x="3769" y="104682"/>
                </a:lnTo>
                <a:close/>
                <a:moveTo>
                  <a:pt x="281191" y="106202"/>
                </a:moveTo>
                <a:cubicBezTo>
                  <a:pt x="281251" y="106202"/>
                  <a:pt x="281312" y="106202"/>
                  <a:pt x="281312" y="106233"/>
                </a:cubicBezTo>
                <a:cubicBezTo>
                  <a:pt x="281312" y="106263"/>
                  <a:pt x="281282" y="106263"/>
                  <a:pt x="281282" y="106324"/>
                </a:cubicBezTo>
                <a:cubicBezTo>
                  <a:pt x="281251" y="106263"/>
                  <a:pt x="281160" y="106263"/>
                  <a:pt x="281160" y="106263"/>
                </a:cubicBezTo>
                <a:cubicBezTo>
                  <a:pt x="281160" y="106233"/>
                  <a:pt x="281191" y="106233"/>
                  <a:pt x="281191" y="106202"/>
                </a:cubicBezTo>
                <a:close/>
                <a:moveTo>
                  <a:pt x="281312" y="106962"/>
                </a:moveTo>
                <a:cubicBezTo>
                  <a:pt x="281343" y="106962"/>
                  <a:pt x="281343" y="106992"/>
                  <a:pt x="281403" y="106992"/>
                </a:cubicBezTo>
                <a:cubicBezTo>
                  <a:pt x="281343" y="106992"/>
                  <a:pt x="281312" y="107023"/>
                  <a:pt x="281282" y="107023"/>
                </a:cubicBezTo>
                <a:cubicBezTo>
                  <a:pt x="281251" y="106992"/>
                  <a:pt x="281191" y="106992"/>
                  <a:pt x="281160" y="106962"/>
                </a:cubicBezTo>
                <a:close/>
                <a:moveTo>
                  <a:pt x="3860" y="111126"/>
                </a:moveTo>
                <a:cubicBezTo>
                  <a:pt x="3921" y="111126"/>
                  <a:pt x="3951" y="111157"/>
                  <a:pt x="3982" y="111157"/>
                </a:cubicBezTo>
                <a:cubicBezTo>
                  <a:pt x="3982" y="111217"/>
                  <a:pt x="3951" y="111248"/>
                  <a:pt x="3860" y="111278"/>
                </a:cubicBezTo>
                <a:cubicBezTo>
                  <a:pt x="3830" y="111278"/>
                  <a:pt x="3769" y="111248"/>
                  <a:pt x="3769" y="111248"/>
                </a:cubicBezTo>
                <a:lnTo>
                  <a:pt x="3860" y="111126"/>
                </a:lnTo>
                <a:close/>
                <a:moveTo>
                  <a:pt x="280431" y="111065"/>
                </a:moveTo>
                <a:cubicBezTo>
                  <a:pt x="280522" y="111096"/>
                  <a:pt x="280583" y="111126"/>
                  <a:pt x="280644" y="111187"/>
                </a:cubicBezTo>
                <a:cubicBezTo>
                  <a:pt x="280552" y="111217"/>
                  <a:pt x="280522" y="111248"/>
                  <a:pt x="280492" y="111339"/>
                </a:cubicBezTo>
                <a:cubicBezTo>
                  <a:pt x="280400" y="111278"/>
                  <a:pt x="280218" y="111248"/>
                  <a:pt x="280218" y="111248"/>
                </a:cubicBezTo>
                <a:cubicBezTo>
                  <a:pt x="280248" y="111187"/>
                  <a:pt x="280370" y="111126"/>
                  <a:pt x="280431" y="111065"/>
                </a:cubicBezTo>
                <a:close/>
                <a:moveTo>
                  <a:pt x="5623" y="112129"/>
                </a:moveTo>
                <a:cubicBezTo>
                  <a:pt x="5654" y="112129"/>
                  <a:pt x="5745" y="112190"/>
                  <a:pt x="5806" y="112281"/>
                </a:cubicBezTo>
                <a:cubicBezTo>
                  <a:pt x="5654" y="112312"/>
                  <a:pt x="5502" y="112312"/>
                  <a:pt x="5350" y="112312"/>
                </a:cubicBezTo>
                <a:cubicBezTo>
                  <a:pt x="5347" y="112314"/>
                  <a:pt x="5344" y="112316"/>
                  <a:pt x="5341" y="112316"/>
                </a:cubicBezTo>
                <a:cubicBezTo>
                  <a:pt x="5309" y="112316"/>
                  <a:pt x="5258" y="112190"/>
                  <a:pt x="5258" y="112190"/>
                </a:cubicBezTo>
                <a:cubicBezTo>
                  <a:pt x="5350" y="112160"/>
                  <a:pt x="5502" y="112129"/>
                  <a:pt x="5623" y="112129"/>
                </a:cubicBezTo>
                <a:close/>
                <a:moveTo>
                  <a:pt x="280340" y="112342"/>
                </a:moveTo>
                <a:cubicBezTo>
                  <a:pt x="280400" y="112403"/>
                  <a:pt x="280431" y="112433"/>
                  <a:pt x="280522" y="112433"/>
                </a:cubicBezTo>
                <a:cubicBezTo>
                  <a:pt x="280400" y="112433"/>
                  <a:pt x="280340" y="112464"/>
                  <a:pt x="280218" y="112464"/>
                </a:cubicBezTo>
                <a:cubicBezTo>
                  <a:pt x="280218" y="112473"/>
                  <a:pt x="280210" y="112476"/>
                  <a:pt x="280198" y="112476"/>
                </a:cubicBezTo>
                <a:cubicBezTo>
                  <a:pt x="280170" y="112476"/>
                  <a:pt x="280118" y="112455"/>
                  <a:pt x="280096" y="112433"/>
                </a:cubicBezTo>
                <a:cubicBezTo>
                  <a:pt x="280188" y="112372"/>
                  <a:pt x="280248" y="112342"/>
                  <a:pt x="280340" y="112342"/>
                </a:cubicBezTo>
                <a:close/>
                <a:moveTo>
                  <a:pt x="4407" y="111673"/>
                </a:moveTo>
                <a:cubicBezTo>
                  <a:pt x="4529" y="111704"/>
                  <a:pt x="4651" y="111795"/>
                  <a:pt x="4651" y="111795"/>
                </a:cubicBezTo>
                <a:cubicBezTo>
                  <a:pt x="4438" y="112038"/>
                  <a:pt x="4255" y="112281"/>
                  <a:pt x="4043" y="112555"/>
                </a:cubicBezTo>
                <a:cubicBezTo>
                  <a:pt x="3708" y="111977"/>
                  <a:pt x="3678" y="111917"/>
                  <a:pt x="4073" y="111704"/>
                </a:cubicBezTo>
                <a:cubicBezTo>
                  <a:pt x="4103" y="111673"/>
                  <a:pt x="4286" y="111673"/>
                  <a:pt x="4407" y="111673"/>
                </a:cubicBezTo>
                <a:close/>
                <a:moveTo>
                  <a:pt x="279458" y="112616"/>
                </a:moveTo>
                <a:lnTo>
                  <a:pt x="279489" y="112646"/>
                </a:lnTo>
                <a:cubicBezTo>
                  <a:pt x="279489" y="112645"/>
                  <a:pt x="279489" y="112643"/>
                  <a:pt x="279489" y="112642"/>
                </a:cubicBezTo>
                <a:lnTo>
                  <a:pt x="279489" y="112642"/>
                </a:lnTo>
                <a:cubicBezTo>
                  <a:pt x="279478" y="112633"/>
                  <a:pt x="279468" y="112624"/>
                  <a:pt x="279458" y="112616"/>
                </a:cubicBezTo>
                <a:close/>
                <a:moveTo>
                  <a:pt x="280856" y="112920"/>
                </a:moveTo>
                <a:cubicBezTo>
                  <a:pt x="280887" y="113041"/>
                  <a:pt x="280947" y="113072"/>
                  <a:pt x="280978" y="113102"/>
                </a:cubicBezTo>
                <a:cubicBezTo>
                  <a:pt x="280947" y="113102"/>
                  <a:pt x="280887" y="113163"/>
                  <a:pt x="280856" y="113163"/>
                </a:cubicBezTo>
                <a:cubicBezTo>
                  <a:pt x="280826" y="113102"/>
                  <a:pt x="280735" y="113072"/>
                  <a:pt x="280735" y="113011"/>
                </a:cubicBezTo>
                <a:cubicBezTo>
                  <a:pt x="280735" y="113011"/>
                  <a:pt x="280826" y="112950"/>
                  <a:pt x="280856" y="112920"/>
                </a:cubicBezTo>
                <a:close/>
                <a:moveTo>
                  <a:pt x="2827" y="113649"/>
                </a:moveTo>
                <a:cubicBezTo>
                  <a:pt x="2857" y="113649"/>
                  <a:pt x="2918" y="113649"/>
                  <a:pt x="3009" y="113679"/>
                </a:cubicBezTo>
                <a:lnTo>
                  <a:pt x="3009" y="113771"/>
                </a:lnTo>
                <a:cubicBezTo>
                  <a:pt x="2979" y="113771"/>
                  <a:pt x="2888" y="113771"/>
                  <a:pt x="2827" y="113801"/>
                </a:cubicBezTo>
                <a:lnTo>
                  <a:pt x="2827" y="113649"/>
                </a:lnTo>
                <a:close/>
                <a:moveTo>
                  <a:pt x="280127" y="113710"/>
                </a:moveTo>
                <a:cubicBezTo>
                  <a:pt x="280127" y="113740"/>
                  <a:pt x="280127" y="113740"/>
                  <a:pt x="280188" y="113801"/>
                </a:cubicBezTo>
                <a:lnTo>
                  <a:pt x="279975" y="113801"/>
                </a:lnTo>
                <a:cubicBezTo>
                  <a:pt x="279975" y="113740"/>
                  <a:pt x="279975" y="113740"/>
                  <a:pt x="280036" y="113710"/>
                </a:cubicBezTo>
                <a:close/>
                <a:moveTo>
                  <a:pt x="4255" y="113679"/>
                </a:moveTo>
                <a:cubicBezTo>
                  <a:pt x="4286" y="113710"/>
                  <a:pt x="4347" y="113740"/>
                  <a:pt x="4377" y="113831"/>
                </a:cubicBezTo>
                <a:cubicBezTo>
                  <a:pt x="4377" y="113831"/>
                  <a:pt x="4286" y="113862"/>
                  <a:pt x="4255" y="113862"/>
                </a:cubicBezTo>
                <a:cubicBezTo>
                  <a:pt x="4225" y="113831"/>
                  <a:pt x="4195" y="113801"/>
                  <a:pt x="4134" y="113710"/>
                </a:cubicBezTo>
                <a:cubicBezTo>
                  <a:pt x="4134" y="113710"/>
                  <a:pt x="4225" y="113679"/>
                  <a:pt x="4255" y="113679"/>
                </a:cubicBezTo>
                <a:close/>
                <a:moveTo>
                  <a:pt x="281251" y="113497"/>
                </a:moveTo>
                <a:cubicBezTo>
                  <a:pt x="281343" y="113527"/>
                  <a:pt x="281555" y="113558"/>
                  <a:pt x="281586" y="113649"/>
                </a:cubicBezTo>
                <a:cubicBezTo>
                  <a:pt x="281647" y="113710"/>
                  <a:pt x="281616" y="113831"/>
                  <a:pt x="281647" y="114014"/>
                </a:cubicBezTo>
                <a:cubicBezTo>
                  <a:pt x="281343" y="113862"/>
                  <a:pt x="281130" y="113801"/>
                  <a:pt x="281039" y="113710"/>
                </a:cubicBezTo>
                <a:cubicBezTo>
                  <a:pt x="281008" y="113649"/>
                  <a:pt x="281160" y="113558"/>
                  <a:pt x="281251" y="113497"/>
                </a:cubicBezTo>
                <a:close/>
                <a:moveTo>
                  <a:pt x="281251" y="116567"/>
                </a:moveTo>
                <a:cubicBezTo>
                  <a:pt x="281282" y="116597"/>
                  <a:pt x="281343" y="116658"/>
                  <a:pt x="281373" y="116689"/>
                </a:cubicBezTo>
                <a:cubicBezTo>
                  <a:pt x="281373" y="116689"/>
                  <a:pt x="281312" y="116719"/>
                  <a:pt x="281312" y="116749"/>
                </a:cubicBezTo>
                <a:lnTo>
                  <a:pt x="281099" y="116658"/>
                </a:lnTo>
                <a:cubicBezTo>
                  <a:pt x="281160" y="116597"/>
                  <a:pt x="281191" y="116567"/>
                  <a:pt x="281251" y="116567"/>
                </a:cubicBezTo>
                <a:close/>
                <a:moveTo>
                  <a:pt x="6383" y="116993"/>
                </a:moveTo>
                <a:cubicBezTo>
                  <a:pt x="6474" y="117023"/>
                  <a:pt x="6505" y="117053"/>
                  <a:pt x="6565" y="117114"/>
                </a:cubicBezTo>
                <a:cubicBezTo>
                  <a:pt x="6474" y="117114"/>
                  <a:pt x="6353" y="117145"/>
                  <a:pt x="6231" y="117145"/>
                </a:cubicBezTo>
                <a:cubicBezTo>
                  <a:pt x="6201" y="117145"/>
                  <a:pt x="6201" y="117114"/>
                  <a:pt x="6110" y="117023"/>
                </a:cubicBezTo>
                <a:cubicBezTo>
                  <a:pt x="6231" y="117023"/>
                  <a:pt x="6353" y="116993"/>
                  <a:pt x="6383" y="116993"/>
                </a:cubicBezTo>
                <a:close/>
                <a:moveTo>
                  <a:pt x="5350" y="117236"/>
                </a:moveTo>
                <a:lnTo>
                  <a:pt x="5350" y="117236"/>
                </a:lnTo>
                <a:cubicBezTo>
                  <a:pt x="5319" y="117418"/>
                  <a:pt x="5289" y="117540"/>
                  <a:pt x="5258" y="117752"/>
                </a:cubicBezTo>
                <a:cubicBezTo>
                  <a:pt x="5176" y="117733"/>
                  <a:pt x="5097" y="117725"/>
                  <a:pt x="5021" y="117725"/>
                </a:cubicBezTo>
                <a:cubicBezTo>
                  <a:pt x="4713" y="117725"/>
                  <a:pt x="4451" y="117854"/>
                  <a:pt x="4159" y="117854"/>
                </a:cubicBezTo>
                <a:cubicBezTo>
                  <a:pt x="4073" y="117854"/>
                  <a:pt x="3984" y="117842"/>
                  <a:pt x="3891" y="117813"/>
                </a:cubicBezTo>
                <a:lnTo>
                  <a:pt x="3891" y="117874"/>
                </a:lnTo>
                <a:lnTo>
                  <a:pt x="4043" y="118087"/>
                </a:lnTo>
                <a:lnTo>
                  <a:pt x="3891" y="118087"/>
                </a:lnTo>
                <a:lnTo>
                  <a:pt x="3891" y="117874"/>
                </a:lnTo>
                <a:cubicBezTo>
                  <a:pt x="3891" y="117874"/>
                  <a:pt x="3891" y="117813"/>
                  <a:pt x="3830" y="117813"/>
                </a:cubicBezTo>
                <a:lnTo>
                  <a:pt x="3891" y="117813"/>
                </a:lnTo>
                <a:cubicBezTo>
                  <a:pt x="3982" y="117661"/>
                  <a:pt x="4103" y="117540"/>
                  <a:pt x="4225" y="117449"/>
                </a:cubicBezTo>
                <a:cubicBezTo>
                  <a:pt x="4377" y="117449"/>
                  <a:pt x="4559" y="117388"/>
                  <a:pt x="4711" y="117388"/>
                </a:cubicBezTo>
                <a:cubicBezTo>
                  <a:pt x="4863" y="117357"/>
                  <a:pt x="5015" y="117327"/>
                  <a:pt x="5350" y="117236"/>
                </a:cubicBezTo>
                <a:close/>
                <a:moveTo>
                  <a:pt x="4086" y="118674"/>
                </a:moveTo>
                <a:cubicBezTo>
                  <a:pt x="4261" y="118674"/>
                  <a:pt x="4404" y="118721"/>
                  <a:pt x="4499" y="118816"/>
                </a:cubicBezTo>
                <a:cubicBezTo>
                  <a:pt x="4590" y="118938"/>
                  <a:pt x="4711" y="119029"/>
                  <a:pt x="4711" y="119151"/>
                </a:cubicBezTo>
                <a:cubicBezTo>
                  <a:pt x="4742" y="119515"/>
                  <a:pt x="4742" y="119911"/>
                  <a:pt x="4711" y="120275"/>
                </a:cubicBezTo>
                <a:cubicBezTo>
                  <a:pt x="4692" y="120414"/>
                  <a:pt x="4543" y="120462"/>
                  <a:pt x="4340" y="120462"/>
                </a:cubicBezTo>
                <a:cubicBezTo>
                  <a:pt x="4232" y="120462"/>
                  <a:pt x="4109" y="120448"/>
                  <a:pt x="3982" y="120427"/>
                </a:cubicBezTo>
                <a:lnTo>
                  <a:pt x="3982" y="120427"/>
                </a:lnTo>
                <a:lnTo>
                  <a:pt x="4043" y="120488"/>
                </a:lnTo>
                <a:lnTo>
                  <a:pt x="3982" y="120488"/>
                </a:lnTo>
                <a:cubicBezTo>
                  <a:pt x="3678" y="120184"/>
                  <a:pt x="3587" y="119911"/>
                  <a:pt x="3617" y="119607"/>
                </a:cubicBezTo>
                <a:cubicBezTo>
                  <a:pt x="3617" y="119303"/>
                  <a:pt x="3678" y="119029"/>
                  <a:pt x="3739" y="118725"/>
                </a:cubicBezTo>
                <a:cubicBezTo>
                  <a:pt x="3864" y="118691"/>
                  <a:pt x="3981" y="118674"/>
                  <a:pt x="4086" y="118674"/>
                </a:cubicBezTo>
                <a:close/>
                <a:moveTo>
                  <a:pt x="280826" y="118543"/>
                </a:moveTo>
                <a:cubicBezTo>
                  <a:pt x="280856" y="118573"/>
                  <a:pt x="280978" y="118664"/>
                  <a:pt x="280947" y="118695"/>
                </a:cubicBezTo>
                <a:cubicBezTo>
                  <a:pt x="280796" y="118999"/>
                  <a:pt x="280552" y="119303"/>
                  <a:pt x="280735" y="119637"/>
                </a:cubicBezTo>
                <a:cubicBezTo>
                  <a:pt x="280947" y="119971"/>
                  <a:pt x="280431" y="120275"/>
                  <a:pt x="279914" y="120549"/>
                </a:cubicBezTo>
                <a:cubicBezTo>
                  <a:pt x="279458" y="120063"/>
                  <a:pt x="279580" y="119485"/>
                  <a:pt x="279732" y="118968"/>
                </a:cubicBezTo>
                <a:cubicBezTo>
                  <a:pt x="279792" y="118695"/>
                  <a:pt x="280248" y="118573"/>
                  <a:pt x="280826" y="118543"/>
                </a:cubicBezTo>
                <a:close/>
                <a:moveTo>
                  <a:pt x="281312" y="120123"/>
                </a:moveTo>
                <a:cubicBezTo>
                  <a:pt x="281586" y="120427"/>
                  <a:pt x="281464" y="120731"/>
                  <a:pt x="280887" y="120974"/>
                </a:cubicBezTo>
                <a:cubicBezTo>
                  <a:pt x="280343" y="120947"/>
                  <a:pt x="280626" y="120530"/>
                  <a:pt x="280125" y="120530"/>
                </a:cubicBezTo>
                <a:cubicBezTo>
                  <a:pt x="280067" y="120530"/>
                  <a:pt x="279997" y="120536"/>
                  <a:pt x="279914" y="120549"/>
                </a:cubicBezTo>
                <a:cubicBezTo>
                  <a:pt x="280370" y="120427"/>
                  <a:pt x="280826" y="120275"/>
                  <a:pt x="281312" y="120123"/>
                </a:cubicBezTo>
                <a:close/>
                <a:moveTo>
                  <a:pt x="5441" y="121309"/>
                </a:moveTo>
                <a:cubicBezTo>
                  <a:pt x="5471" y="121370"/>
                  <a:pt x="5593" y="121400"/>
                  <a:pt x="5593" y="121461"/>
                </a:cubicBezTo>
                <a:cubicBezTo>
                  <a:pt x="5593" y="121461"/>
                  <a:pt x="5441" y="121522"/>
                  <a:pt x="5350" y="121522"/>
                </a:cubicBezTo>
                <a:cubicBezTo>
                  <a:pt x="5319" y="121461"/>
                  <a:pt x="5258" y="121430"/>
                  <a:pt x="5258" y="121400"/>
                </a:cubicBezTo>
                <a:cubicBezTo>
                  <a:pt x="5258" y="121339"/>
                  <a:pt x="5350" y="121309"/>
                  <a:pt x="5441" y="121309"/>
                </a:cubicBezTo>
                <a:close/>
                <a:moveTo>
                  <a:pt x="281373" y="121582"/>
                </a:moveTo>
                <a:cubicBezTo>
                  <a:pt x="281434" y="121582"/>
                  <a:pt x="281495" y="121613"/>
                  <a:pt x="281464" y="121673"/>
                </a:cubicBezTo>
                <a:cubicBezTo>
                  <a:pt x="281464" y="121704"/>
                  <a:pt x="281343" y="121734"/>
                  <a:pt x="281343" y="121734"/>
                </a:cubicBezTo>
                <a:cubicBezTo>
                  <a:pt x="281282" y="121704"/>
                  <a:pt x="281191" y="121673"/>
                  <a:pt x="281099" y="121613"/>
                </a:cubicBezTo>
                <a:cubicBezTo>
                  <a:pt x="281191" y="121613"/>
                  <a:pt x="281282" y="121582"/>
                  <a:pt x="281373" y="121582"/>
                </a:cubicBezTo>
                <a:close/>
                <a:moveTo>
                  <a:pt x="7129" y="121394"/>
                </a:moveTo>
                <a:cubicBezTo>
                  <a:pt x="7275" y="121394"/>
                  <a:pt x="7407" y="121446"/>
                  <a:pt x="7538" y="121522"/>
                </a:cubicBezTo>
                <a:cubicBezTo>
                  <a:pt x="7781" y="121613"/>
                  <a:pt x="7751" y="121825"/>
                  <a:pt x="7447" y="121886"/>
                </a:cubicBezTo>
                <a:cubicBezTo>
                  <a:pt x="7173" y="121977"/>
                  <a:pt x="6869" y="122008"/>
                  <a:pt x="6565" y="122038"/>
                </a:cubicBezTo>
                <a:cubicBezTo>
                  <a:pt x="6201" y="121765"/>
                  <a:pt x="6474" y="121613"/>
                  <a:pt x="6839" y="121461"/>
                </a:cubicBezTo>
                <a:cubicBezTo>
                  <a:pt x="6944" y="121414"/>
                  <a:pt x="7039" y="121394"/>
                  <a:pt x="7129" y="121394"/>
                </a:cubicBezTo>
                <a:close/>
                <a:moveTo>
                  <a:pt x="3942" y="120519"/>
                </a:moveTo>
                <a:lnTo>
                  <a:pt x="3739" y="121157"/>
                </a:lnTo>
                <a:cubicBezTo>
                  <a:pt x="3951" y="121035"/>
                  <a:pt x="4225" y="120944"/>
                  <a:pt x="4529" y="120822"/>
                </a:cubicBezTo>
                <a:cubicBezTo>
                  <a:pt x="4985" y="120974"/>
                  <a:pt x="4559" y="121126"/>
                  <a:pt x="4529" y="121278"/>
                </a:cubicBezTo>
                <a:cubicBezTo>
                  <a:pt x="4803" y="121461"/>
                  <a:pt x="5046" y="121673"/>
                  <a:pt x="5258" y="121886"/>
                </a:cubicBezTo>
                <a:cubicBezTo>
                  <a:pt x="5319" y="121977"/>
                  <a:pt x="5198" y="122129"/>
                  <a:pt x="5106" y="122190"/>
                </a:cubicBezTo>
                <a:cubicBezTo>
                  <a:pt x="5057" y="122229"/>
                  <a:pt x="4980" y="122247"/>
                  <a:pt x="4891" y="122247"/>
                </a:cubicBezTo>
                <a:cubicBezTo>
                  <a:pt x="4705" y="122247"/>
                  <a:pt x="4470" y="122172"/>
                  <a:pt x="4347" y="122069"/>
                </a:cubicBezTo>
                <a:lnTo>
                  <a:pt x="4043" y="121765"/>
                </a:lnTo>
                <a:cubicBezTo>
                  <a:pt x="3921" y="121582"/>
                  <a:pt x="3799" y="121400"/>
                  <a:pt x="3708" y="121157"/>
                </a:cubicBezTo>
                <a:lnTo>
                  <a:pt x="3465" y="120914"/>
                </a:lnTo>
                <a:cubicBezTo>
                  <a:pt x="3193" y="120641"/>
                  <a:pt x="3192" y="120580"/>
                  <a:pt x="3942" y="120519"/>
                </a:cubicBezTo>
                <a:close/>
                <a:moveTo>
                  <a:pt x="280947" y="121825"/>
                </a:moveTo>
                <a:cubicBezTo>
                  <a:pt x="281495" y="122160"/>
                  <a:pt x="281434" y="122342"/>
                  <a:pt x="280947" y="122646"/>
                </a:cubicBezTo>
                <a:lnTo>
                  <a:pt x="280947" y="121825"/>
                </a:lnTo>
                <a:close/>
                <a:moveTo>
                  <a:pt x="280704" y="123041"/>
                </a:moveTo>
                <a:cubicBezTo>
                  <a:pt x="280796" y="123041"/>
                  <a:pt x="280887" y="123072"/>
                  <a:pt x="280978" y="123072"/>
                </a:cubicBezTo>
                <a:cubicBezTo>
                  <a:pt x="280887" y="123102"/>
                  <a:pt x="280826" y="123102"/>
                  <a:pt x="280704" y="123132"/>
                </a:cubicBezTo>
                <a:cubicBezTo>
                  <a:pt x="280704" y="123132"/>
                  <a:pt x="280613" y="123102"/>
                  <a:pt x="280583" y="123072"/>
                </a:cubicBezTo>
                <a:cubicBezTo>
                  <a:pt x="280644" y="123072"/>
                  <a:pt x="280674" y="123041"/>
                  <a:pt x="280704" y="123041"/>
                </a:cubicBezTo>
                <a:close/>
                <a:moveTo>
                  <a:pt x="280826" y="123801"/>
                </a:moveTo>
                <a:cubicBezTo>
                  <a:pt x="280856" y="123832"/>
                  <a:pt x="280947" y="123862"/>
                  <a:pt x="280947" y="123862"/>
                </a:cubicBezTo>
                <a:lnTo>
                  <a:pt x="280796" y="124014"/>
                </a:lnTo>
                <a:cubicBezTo>
                  <a:pt x="280826" y="123984"/>
                  <a:pt x="280826" y="123892"/>
                  <a:pt x="280856" y="123862"/>
                </a:cubicBezTo>
                <a:cubicBezTo>
                  <a:pt x="280826" y="123862"/>
                  <a:pt x="280826" y="123832"/>
                  <a:pt x="280826" y="123801"/>
                </a:cubicBezTo>
                <a:close/>
                <a:moveTo>
                  <a:pt x="280796" y="124014"/>
                </a:moveTo>
                <a:lnTo>
                  <a:pt x="280796" y="124014"/>
                </a:lnTo>
                <a:cubicBezTo>
                  <a:pt x="280978" y="124075"/>
                  <a:pt x="281464" y="124044"/>
                  <a:pt x="281282" y="124318"/>
                </a:cubicBezTo>
                <a:cubicBezTo>
                  <a:pt x="281099" y="124196"/>
                  <a:pt x="280947" y="124136"/>
                  <a:pt x="280796" y="124014"/>
                </a:cubicBezTo>
                <a:close/>
                <a:moveTo>
                  <a:pt x="5471" y="124318"/>
                </a:moveTo>
                <a:cubicBezTo>
                  <a:pt x="5471" y="124348"/>
                  <a:pt x="5502" y="124348"/>
                  <a:pt x="5502" y="124379"/>
                </a:cubicBezTo>
                <a:cubicBezTo>
                  <a:pt x="5502" y="124379"/>
                  <a:pt x="5441" y="124379"/>
                  <a:pt x="5410" y="124439"/>
                </a:cubicBezTo>
                <a:cubicBezTo>
                  <a:pt x="5410" y="124439"/>
                  <a:pt x="5350" y="124379"/>
                  <a:pt x="5350" y="124348"/>
                </a:cubicBezTo>
                <a:cubicBezTo>
                  <a:pt x="5350" y="124348"/>
                  <a:pt x="5441" y="124348"/>
                  <a:pt x="5471" y="124318"/>
                </a:cubicBezTo>
                <a:close/>
                <a:moveTo>
                  <a:pt x="4681" y="125199"/>
                </a:moveTo>
                <a:cubicBezTo>
                  <a:pt x="4711" y="125230"/>
                  <a:pt x="4742" y="125321"/>
                  <a:pt x="4803" y="125351"/>
                </a:cubicBezTo>
                <a:cubicBezTo>
                  <a:pt x="4711" y="125351"/>
                  <a:pt x="4681" y="125382"/>
                  <a:pt x="4590" y="125382"/>
                </a:cubicBezTo>
                <a:cubicBezTo>
                  <a:pt x="4590" y="125351"/>
                  <a:pt x="4559" y="125260"/>
                  <a:pt x="4559" y="125230"/>
                </a:cubicBezTo>
                <a:cubicBezTo>
                  <a:pt x="4559" y="125230"/>
                  <a:pt x="4651" y="125199"/>
                  <a:pt x="4681" y="125199"/>
                </a:cubicBezTo>
                <a:close/>
                <a:moveTo>
                  <a:pt x="279671" y="125078"/>
                </a:moveTo>
                <a:lnTo>
                  <a:pt x="279671" y="125382"/>
                </a:lnTo>
                <a:lnTo>
                  <a:pt x="279519" y="125382"/>
                </a:lnTo>
                <a:lnTo>
                  <a:pt x="279519" y="125078"/>
                </a:lnTo>
                <a:close/>
                <a:moveTo>
                  <a:pt x="5927" y="126810"/>
                </a:moveTo>
                <a:cubicBezTo>
                  <a:pt x="5958" y="126810"/>
                  <a:pt x="6018" y="126871"/>
                  <a:pt x="6049" y="126871"/>
                </a:cubicBezTo>
                <a:cubicBezTo>
                  <a:pt x="6018" y="126871"/>
                  <a:pt x="5927" y="126902"/>
                  <a:pt x="5897" y="126902"/>
                </a:cubicBezTo>
                <a:cubicBezTo>
                  <a:pt x="5866" y="126902"/>
                  <a:pt x="5806" y="126902"/>
                  <a:pt x="5775" y="126871"/>
                </a:cubicBezTo>
                <a:cubicBezTo>
                  <a:pt x="5806" y="126871"/>
                  <a:pt x="5897" y="126810"/>
                  <a:pt x="5927" y="126810"/>
                </a:cubicBezTo>
                <a:close/>
                <a:moveTo>
                  <a:pt x="279215" y="127084"/>
                </a:moveTo>
                <a:lnTo>
                  <a:pt x="279306" y="127175"/>
                </a:lnTo>
                <a:lnTo>
                  <a:pt x="279154" y="127175"/>
                </a:lnTo>
                <a:lnTo>
                  <a:pt x="279215" y="127084"/>
                </a:lnTo>
                <a:close/>
                <a:moveTo>
                  <a:pt x="281191" y="126993"/>
                </a:moveTo>
                <a:cubicBezTo>
                  <a:pt x="281251" y="126993"/>
                  <a:pt x="281282" y="127023"/>
                  <a:pt x="281282" y="127023"/>
                </a:cubicBezTo>
                <a:cubicBezTo>
                  <a:pt x="281251" y="127054"/>
                  <a:pt x="281191" y="127084"/>
                  <a:pt x="281160" y="127175"/>
                </a:cubicBezTo>
                <a:cubicBezTo>
                  <a:pt x="281130" y="127175"/>
                  <a:pt x="281039" y="127145"/>
                  <a:pt x="281039" y="127145"/>
                </a:cubicBezTo>
                <a:cubicBezTo>
                  <a:pt x="281130" y="127084"/>
                  <a:pt x="281160" y="127023"/>
                  <a:pt x="281191" y="126993"/>
                </a:cubicBezTo>
                <a:close/>
                <a:moveTo>
                  <a:pt x="280066" y="127753"/>
                </a:moveTo>
                <a:cubicBezTo>
                  <a:pt x="280096" y="127783"/>
                  <a:pt x="280157" y="127813"/>
                  <a:pt x="280248" y="127844"/>
                </a:cubicBezTo>
                <a:lnTo>
                  <a:pt x="280036" y="127965"/>
                </a:lnTo>
                <a:cubicBezTo>
                  <a:pt x="279975" y="127935"/>
                  <a:pt x="279944" y="127844"/>
                  <a:pt x="279944" y="127813"/>
                </a:cubicBezTo>
                <a:cubicBezTo>
                  <a:pt x="279944" y="127813"/>
                  <a:pt x="280036" y="127783"/>
                  <a:pt x="280066" y="127753"/>
                </a:cubicBezTo>
                <a:close/>
                <a:moveTo>
                  <a:pt x="4255" y="127631"/>
                </a:moveTo>
                <a:cubicBezTo>
                  <a:pt x="4316" y="127753"/>
                  <a:pt x="4377" y="127813"/>
                  <a:pt x="4407" y="127935"/>
                </a:cubicBezTo>
                <a:cubicBezTo>
                  <a:pt x="4407" y="127935"/>
                  <a:pt x="4330" y="127974"/>
                  <a:pt x="4283" y="127974"/>
                </a:cubicBezTo>
                <a:cubicBezTo>
                  <a:pt x="4271" y="127974"/>
                  <a:pt x="4261" y="127971"/>
                  <a:pt x="4255" y="127965"/>
                </a:cubicBezTo>
                <a:cubicBezTo>
                  <a:pt x="3951" y="127905"/>
                  <a:pt x="4073" y="127813"/>
                  <a:pt x="4255" y="127631"/>
                </a:cubicBezTo>
                <a:close/>
                <a:moveTo>
                  <a:pt x="6201" y="131856"/>
                </a:moveTo>
                <a:cubicBezTo>
                  <a:pt x="6201" y="131856"/>
                  <a:pt x="6262" y="131886"/>
                  <a:pt x="6322" y="131917"/>
                </a:cubicBezTo>
                <a:cubicBezTo>
                  <a:pt x="6231" y="131917"/>
                  <a:pt x="6170" y="131947"/>
                  <a:pt x="6079" y="132008"/>
                </a:cubicBezTo>
                <a:cubicBezTo>
                  <a:pt x="6049" y="132008"/>
                  <a:pt x="5958" y="131947"/>
                  <a:pt x="5897" y="131917"/>
                </a:cubicBezTo>
                <a:cubicBezTo>
                  <a:pt x="6018" y="131886"/>
                  <a:pt x="6079" y="131886"/>
                  <a:pt x="6201" y="131856"/>
                </a:cubicBezTo>
                <a:close/>
                <a:moveTo>
                  <a:pt x="280127" y="131917"/>
                </a:moveTo>
                <a:lnTo>
                  <a:pt x="280127" y="131917"/>
                </a:lnTo>
                <a:cubicBezTo>
                  <a:pt x="281099" y="132008"/>
                  <a:pt x="281099" y="132008"/>
                  <a:pt x="281343" y="132312"/>
                </a:cubicBezTo>
                <a:cubicBezTo>
                  <a:pt x="280370" y="132312"/>
                  <a:pt x="280370" y="132312"/>
                  <a:pt x="280127" y="131917"/>
                </a:cubicBezTo>
                <a:close/>
                <a:moveTo>
                  <a:pt x="4377" y="131734"/>
                </a:moveTo>
                <a:cubicBezTo>
                  <a:pt x="4255" y="132069"/>
                  <a:pt x="4286" y="132190"/>
                  <a:pt x="4134" y="132251"/>
                </a:cubicBezTo>
                <a:cubicBezTo>
                  <a:pt x="4079" y="132306"/>
                  <a:pt x="3948" y="132317"/>
                  <a:pt x="3799" y="132317"/>
                </a:cubicBezTo>
                <a:cubicBezTo>
                  <a:pt x="3700" y="132317"/>
                  <a:pt x="3593" y="132312"/>
                  <a:pt x="3496" y="132312"/>
                </a:cubicBezTo>
                <a:cubicBezTo>
                  <a:pt x="3465" y="132312"/>
                  <a:pt x="3344" y="132099"/>
                  <a:pt x="3435" y="132069"/>
                </a:cubicBezTo>
                <a:cubicBezTo>
                  <a:pt x="3617" y="132008"/>
                  <a:pt x="3830" y="131917"/>
                  <a:pt x="4377" y="131734"/>
                </a:cubicBezTo>
                <a:close/>
                <a:moveTo>
                  <a:pt x="5897" y="132403"/>
                </a:moveTo>
                <a:cubicBezTo>
                  <a:pt x="5927" y="132616"/>
                  <a:pt x="5958" y="132768"/>
                  <a:pt x="5958" y="132950"/>
                </a:cubicBezTo>
                <a:cubicBezTo>
                  <a:pt x="5137" y="132768"/>
                  <a:pt x="5137" y="132768"/>
                  <a:pt x="5897" y="132403"/>
                </a:cubicBezTo>
                <a:close/>
                <a:moveTo>
                  <a:pt x="4255" y="132829"/>
                </a:moveTo>
                <a:cubicBezTo>
                  <a:pt x="4286" y="132829"/>
                  <a:pt x="4347" y="132829"/>
                  <a:pt x="4377" y="132920"/>
                </a:cubicBezTo>
                <a:cubicBezTo>
                  <a:pt x="4286" y="132950"/>
                  <a:pt x="4195" y="133011"/>
                  <a:pt x="4073" y="133072"/>
                </a:cubicBezTo>
                <a:cubicBezTo>
                  <a:pt x="4043" y="133072"/>
                  <a:pt x="3951" y="133011"/>
                  <a:pt x="3951" y="133011"/>
                </a:cubicBezTo>
                <a:cubicBezTo>
                  <a:pt x="4012" y="132950"/>
                  <a:pt x="4134" y="132889"/>
                  <a:pt x="4255" y="132829"/>
                </a:cubicBezTo>
                <a:close/>
                <a:moveTo>
                  <a:pt x="5350" y="133467"/>
                </a:moveTo>
                <a:cubicBezTo>
                  <a:pt x="6930" y="133558"/>
                  <a:pt x="7113" y="133710"/>
                  <a:pt x="6262" y="134288"/>
                </a:cubicBezTo>
                <a:cubicBezTo>
                  <a:pt x="5775" y="134014"/>
                  <a:pt x="5775" y="134014"/>
                  <a:pt x="4651" y="133984"/>
                </a:cubicBezTo>
                <a:cubicBezTo>
                  <a:pt x="4894" y="133771"/>
                  <a:pt x="5137" y="133619"/>
                  <a:pt x="5350" y="133467"/>
                </a:cubicBezTo>
                <a:close/>
                <a:moveTo>
                  <a:pt x="281647" y="134348"/>
                </a:moveTo>
                <a:cubicBezTo>
                  <a:pt x="281616" y="134500"/>
                  <a:pt x="281525" y="134622"/>
                  <a:pt x="281495" y="134744"/>
                </a:cubicBezTo>
                <a:cubicBezTo>
                  <a:pt x="281343" y="134622"/>
                  <a:pt x="281191" y="134500"/>
                  <a:pt x="281008" y="134348"/>
                </a:cubicBezTo>
                <a:close/>
                <a:moveTo>
                  <a:pt x="3860" y="134531"/>
                </a:moveTo>
                <a:cubicBezTo>
                  <a:pt x="4407" y="135048"/>
                  <a:pt x="4103" y="135412"/>
                  <a:pt x="3921" y="135868"/>
                </a:cubicBezTo>
                <a:cubicBezTo>
                  <a:pt x="3678" y="135747"/>
                  <a:pt x="3496" y="135686"/>
                  <a:pt x="3496" y="135625"/>
                </a:cubicBezTo>
                <a:cubicBezTo>
                  <a:pt x="3526" y="135382"/>
                  <a:pt x="3587" y="135108"/>
                  <a:pt x="3647" y="134835"/>
                </a:cubicBezTo>
                <a:cubicBezTo>
                  <a:pt x="3678" y="134744"/>
                  <a:pt x="3799" y="134652"/>
                  <a:pt x="3860" y="134531"/>
                </a:cubicBezTo>
                <a:close/>
                <a:moveTo>
                  <a:pt x="281186" y="136700"/>
                </a:moveTo>
                <a:lnTo>
                  <a:pt x="281186" y="136700"/>
                </a:lnTo>
                <a:cubicBezTo>
                  <a:pt x="281093" y="136742"/>
                  <a:pt x="281008" y="136769"/>
                  <a:pt x="281008" y="136810"/>
                </a:cubicBezTo>
                <a:cubicBezTo>
                  <a:pt x="281008" y="136884"/>
                  <a:pt x="281106" y="136918"/>
                  <a:pt x="281192" y="136976"/>
                </a:cubicBezTo>
                <a:lnTo>
                  <a:pt x="281192" y="136976"/>
                </a:lnTo>
                <a:cubicBezTo>
                  <a:pt x="281180" y="136884"/>
                  <a:pt x="281179" y="136792"/>
                  <a:pt x="281186" y="136700"/>
                </a:cubicBezTo>
                <a:close/>
                <a:moveTo>
                  <a:pt x="3982" y="136263"/>
                </a:moveTo>
                <a:cubicBezTo>
                  <a:pt x="4803" y="136628"/>
                  <a:pt x="4377" y="137054"/>
                  <a:pt x="4347" y="137631"/>
                </a:cubicBezTo>
                <a:cubicBezTo>
                  <a:pt x="3617" y="137206"/>
                  <a:pt x="3617" y="137206"/>
                  <a:pt x="3982" y="136263"/>
                </a:cubicBezTo>
                <a:close/>
                <a:moveTo>
                  <a:pt x="281251" y="141978"/>
                </a:moveTo>
                <a:cubicBezTo>
                  <a:pt x="281343" y="142039"/>
                  <a:pt x="281434" y="142039"/>
                  <a:pt x="281555" y="142069"/>
                </a:cubicBezTo>
                <a:cubicBezTo>
                  <a:pt x="281495" y="142069"/>
                  <a:pt x="281464" y="142099"/>
                  <a:pt x="281434" y="142099"/>
                </a:cubicBezTo>
                <a:cubicBezTo>
                  <a:pt x="281312" y="142099"/>
                  <a:pt x="281251" y="142069"/>
                  <a:pt x="281130" y="142069"/>
                </a:cubicBezTo>
                <a:cubicBezTo>
                  <a:pt x="281160" y="142008"/>
                  <a:pt x="281191" y="142008"/>
                  <a:pt x="281251" y="141978"/>
                </a:cubicBezTo>
                <a:close/>
                <a:moveTo>
                  <a:pt x="3860" y="142677"/>
                </a:moveTo>
                <a:cubicBezTo>
                  <a:pt x="3921" y="142677"/>
                  <a:pt x="3951" y="142707"/>
                  <a:pt x="3982" y="142707"/>
                </a:cubicBezTo>
                <a:cubicBezTo>
                  <a:pt x="3982" y="142829"/>
                  <a:pt x="3921" y="142859"/>
                  <a:pt x="3860" y="142890"/>
                </a:cubicBezTo>
                <a:cubicBezTo>
                  <a:pt x="3830" y="142859"/>
                  <a:pt x="3769" y="142859"/>
                  <a:pt x="3769" y="142829"/>
                </a:cubicBezTo>
                <a:cubicBezTo>
                  <a:pt x="3799" y="142798"/>
                  <a:pt x="3830" y="142738"/>
                  <a:pt x="3860" y="142677"/>
                </a:cubicBezTo>
                <a:close/>
                <a:moveTo>
                  <a:pt x="281343" y="143437"/>
                </a:moveTo>
                <a:cubicBezTo>
                  <a:pt x="281343" y="143467"/>
                  <a:pt x="281434" y="143467"/>
                  <a:pt x="281495" y="143467"/>
                </a:cubicBezTo>
                <a:cubicBezTo>
                  <a:pt x="281464" y="143498"/>
                  <a:pt x="281403" y="143558"/>
                  <a:pt x="281343" y="143589"/>
                </a:cubicBezTo>
                <a:cubicBezTo>
                  <a:pt x="281312" y="143589"/>
                  <a:pt x="281251" y="143589"/>
                  <a:pt x="281191" y="143558"/>
                </a:cubicBezTo>
                <a:cubicBezTo>
                  <a:pt x="281251" y="143498"/>
                  <a:pt x="281282" y="143467"/>
                  <a:pt x="281343" y="143437"/>
                </a:cubicBezTo>
                <a:close/>
                <a:moveTo>
                  <a:pt x="4438" y="143224"/>
                </a:moveTo>
                <a:cubicBezTo>
                  <a:pt x="4529" y="143224"/>
                  <a:pt x="4651" y="143315"/>
                  <a:pt x="4681" y="143346"/>
                </a:cubicBezTo>
                <a:cubicBezTo>
                  <a:pt x="4742" y="143558"/>
                  <a:pt x="4529" y="143619"/>
                  <a:pt x="4225" y="143710"/>
                </a:cubicBezTo>
                <a:lnTo>
                  <a:pt x="3924" y="143710"/>
                </a:lnTo>
                <a:cubicBezTo>
                  <a:pt x="3922" y="143702"/>
                  <a:pt x="3921" y="143692"/>
                  <a:pt x="3921" y="143680"/>
                </a:cubicBezTo>
                <a:lnTo>
                  <a:pt x="3951" y="143680"/>
                </a:lnTo>
                <a:cubicBezTo>
                  <a:pt x="3921" y="143649"/>
                  <a:pt x="3830" y="143589"/>
                  <a:pt x="3860" y="143528"/>
                </a:cubicBezTo>
                <a:cubicBezTo>
                  <a:pt x="3951" y="143406"/>
                  <a:pt x="4043" y="143224"/>
                  <a:pt x="4438" y="143224"/>
                </a:cubicBezTo>
                <a:close/>
                <a:moveTo>
                  <a:pt x="280188" y="143163"/>
                </a:moveTo>
                <a:cubicBezTo>
                  <a:pt x="280340" y="143285"/>
                  <a:pt x="280492" y="143437"/>
                  <a:pt x="280552" y="143528"/>
                </a:cubicBezTo>
                <a:cubicBezTo>
                  <a:pt x="280583" y="143589"/>
                  <a:pt x="280400" y="143741"/>
                  <a:pt x="280279" y="143741"/>
                </a:cubicBezTo>
                <a:cubicBezTo>
                  <a:pt x="280188" y="143741"/>
                  <a:pt x="279884" y="143649"/>
                  <a:pt x="279884" y="143619"/>
                </a:cubicBezTo>
                <a:cubicBezTo>
                  <a:pt x="279792" y="143467"/>
                  <a:pt x="279823" y="143346"/>
                  <a:pt x="279823" y="143194"/>
                </a:cubicBezTo>
                <a:cubicBezTo>
                  <a:pt x="279944" y="143194"/>
                  <a:pt x="280066" y="143163"/>
                  <a:pt x="280188" y="143163"/>
                </a:cubicBezTo>
                <a:close/>
                <a:moveTo>
                  <a:pt x="5562" y="143710"/>
                </a:moveTo>
                <a:cubicBezTo>
                  <a:pt x="5714" y="143710"/>
                  <a:pt x="5806" y="143771"/>
                  <a:pt x="6018" y="143862"/>
                </a:cubicBezTo>
                <a:cubicBezTo>
                  <a:pt x="5806" y="143893"/>
                  <a:pt x="5654" y="143953"/>
                  <a:pt x="5502" y="143953"/>
                </a:cubicBezTo>
                <a:cubicBezTo>
                  <a:pt x="5410" y="143953"/>
                  <a:pt x="5319" y="143893"/>
                  <a:pt x="5198" y="143801"/>
                </a:cubicBezTo>
                <a:cubicBezTo>
                  <a:pt x="5319" y="143771"/>
                  <a:pt x="5471" y="143710"/>
                  <a:pt x="5562" y="143710"/>
                </a:cubicBezTo>
                <a:close/>
                <a:moveTo>
                  <a:pt x="3926" y="143715"/>
                </a:moveTo>
                <a:cubicBezTo>
                  <a:pt x="3986" y="143773"/>
                  <a:pt x="4075" y="143804"/>
                  <a:pt x="4134" y="143893"/>
                </a:cubicBezTo>
                <a:cubicBezTo>
                  <a:pt x="4164" y="143923"/>
                  <a:pt x="4164" y="144014"/>
                  <a:pt x="4134" y="144045"/>
                </a:cubicBezTo>
                <a:cubicBezTo>
                  <a:pt x="4073" y="144075"/>
                  <a:pt x="3921" y="144075"/>
                  <a:pt x="3830" y="144075"/>
                </a:cubicBezTo>
                <a:cubicBezTo>
                  <a:pt x="3769" y="144075"/>
                  <a:pt x="3708" y="144014"/>
                  <a:pt x="3769" y="143953"/>
                </a:cubicBezTo>
                <a:cubicBezTo>
                  <a:pt x="3799" y="143893"/>
                  <a:pt x="3860" y="143801"/>
                  <a:pt x="3951" y="143741"/>
                </a:cubicBezTo>
                <a:cubicBezTo>
                  <a:pt x="3951" y="143741"/>
                  <a:pt x="3934" y="143741"/>
                  <a:pt x="3926" y="143715"/>
                </a:cubicBezTo>
                <a:close/>
                <a:moveTo>
                  <a:pt x="280340" y="143923"/>
                </a:moveTo>
                <a:cubicBezTo>
                  <a:pt x="280431" y="143923"/>
                  <a:pt x="280552" y="143953"/>
                  <a:pt x="280613" y="144014"/>
                </a:cubicBezTo>
                <a:cubicBezTo>
                  <a:pt x="280552" y="144045"/>
                  <a:pt x="280492" y="144075"/>
                  <a:pt x="280370" y="144075"/>
                </a:cubicBezTo>
                <a:cubicBezTo>
                  <a:pt x="280288" y="144075"/>
                  <a:pt x="280231" y="144026"/>
                  <a:pt x="280176" y="143972"/>
                </a:cubicBezTo>
                <a:lnTo>
                  <a:pt x="280176" y="143972"/>
                </a:lnTo>
                <a:cubicBezTo>
                  <a:pt x="280180" y="143974"/>
                  <a:pt x="280185" y="143974"/>
                  <a:pt x="280190" y="143974"/>
                </a:cubicBezTo>
                <a:cubicBezTo>
                  <a:pt x="280231" y="143974"/>
                  <a:pt x="280294" y="143923"/>
                  <a:pt x="280340" y="143923"/>
                </a:cubicBezTo>
                <a:close/>
                <a:moveTo>
                  <a:pt x="280856" y="144622"/>
                </a:moveTo>
                <a:cubicBezTo>
                  <a:pt x="280887" y="144653"/>
                  <a:pt x="280947" y="144653"/>
                  <a:pt x="280978" y="144683"/>
                </a:cubicBezTo>
                <a:cubicBezTo>
                  <a:pt x="280947" y="144713"/>
                  <a:pt x="280887" y="144774"/>
                  <a:pt x="280826" y="144805"/>
                </a:cubicBezTo>
                <a:cubicBezTo>
                  <a:pt x="280796" y="144774"/>
                  <a:pt x="280704" y="144774"/>
                  <a:pt x="280704" y="144713"/>
                </a:cubicBezTo>
                <a:cubicBezTo>
                  <a:pt x="280735" y="144683"/>
                  <a:pt x="280826" y="144653"/>
                  <a:pt x="280856" y="144622"/>
                </a:cubicBezTo>
                <a:close/>
                <a:moveTo>
                  <a:pt x="4255" y="145291"/>
                </a:moveTo>
                <a:cubicBezTo>
                  <a:pt x="4286" y="145321"/>
                  <a:pt x="4347" y="145321"/>
                  <a:pt x="4377" y="145382"/>
                </a:cubicBezTo>
                <a:lnTo>
                  <a:pt x="4286" y="145443"/>
                </a:lnTo>
                <a:cubicBezTo>
                  <a:pt x="4255" y="145412"/>
                  <a:pt x="4195" y="145382"/>
                  <a:pt x="4134" y="145321"/>
                </a:cubicBezTo>
                <a:cubicBezTo>
                  <a:pt x="4195" y="145321"/>
                  <a:pt x="4225" y="145291"/>
                  <a:pt x="4255" y="145291"/>
                </a:cubicBezTo>
                <a:close/>
                <a:moveTo>
                  <a:pt x="280096" y="145321"/>
                </a:moveTo>
                <a:cubicBezTo>
                  <a:pt x="280096" y="145382"/>
                  <a:pt x="280066" y="145382"/>
                  <a:pt x="280036" y="145443"/>
                </a:cubicBezTo>
                <a:cubicBezTo>
                  <a:pt x="279975" y="145412"/>
                  <a:pt x="279975" y="145382"/>
                  <a:pt x="279975" y="145382"/>
                </a:cubicBezTo>
                <a:cubicBezTo>
                  <a:pt x="279975" y="145321"/>
                  <a:pt x="280066" y="145321"/>
                  <a:pt x="280096" y="145321"/>
                </a:cubicBezTo>
                <a:close/>
                <a:moveTo>
                  <a:pt x="281568" y="144974"/>
                </a:moveTo>
                <a:cubicBezTo>
                  <a:pt x="281601" y="144974"/>
                  <a:pt x="281629" y="144978"/>
                  <a:pt x="281647" y="144987"/>
                </a:cubicBezTo>
                <a:cubicBezTo>
                  <a:pt x="281738" y="145017"/>
                  <a:pt x="281768" y="145108"/>
                  <a:pt x="281799" y="145139"/>
                </a:cubicBezTo>
                <a:cubicBezTo>
                  <a:pt x="281768" y="145200"/>
                  <a:pt x="281738" y="145291"/>
                  <a:pt x="281647" y="145382"/>
                </a:cubicBezTo>
                <a:cubicBezTo>
                  <a:pt x="281616" y="145412"/>
                  <a:pt x="281434" y="145443"/>
                  <a:pt x="281343" y="145443"/>
                </a:cubicBezTo>
                <a:cubicBezTo>
                  <a:pt x="281282" y="145443"/>
                  <a:pt x="281130" y="145382"/>
                  <a:pt x="281130" y="145321"/>
                </a:cubicBezTo>
                <a:cubicBezTo>
                  <a:pt x="281160" y="145230"/>
                  <a:pt x="281251" y="145108"/>
                  <a:pt x="281343" y="145017"/>
                </a:cubicBezTo>
                <a:cubicBezTo>
                  <a:pt x="281386" y="144996"/>
                  <a:pt x="281489" y="144974"/>
                  <a:pt x="281568" y="144974"/>
                </a:cubicBezTo>
                <a:close/>
                <a:moveTo>
                  <a:pt x="3739" y="147783"/>
                </a:moveTo>
                <a:cubicBezTo>
                  <a:pt x="3769" y="147783"/>
                  <a:pt x="3799" y="147844"/>
                  <a:pt x="3830" y="147844"/>
                </a:cubicBezTo>
                <a:cubicBezTo>
                  <a:pt x="3769" y="147844"/>
                  <a:pt x="3647" y="147874"/>
                  <a:pt x="3526" y="147874"/>
                </a:cubicBezTo>
                <a:cubicBezTo>
                  <a:pt x="3496" y="147874"/>
                  <a:pt x="3465" y="147844"/>
                  <a:pt x="3435" y="147844"/>
                </a:cubicBezTo>
                <a:cubicBezTo>
                  <a:pt x="3526" y="147844"/>
                  <a:pt x="3617" y="147783"/>
                  <a:pt x="3739" y="147783"/>
                </a:cubicBezTo>
                <a:close/>
                <a:moveTo>
                  <a:pt x="281312" y="148148"/>
                </a:moveTo>
                <a:cubicBezTo>
                  <a:pt x="281343" y="148148"/>
                  <a:pt x="281434" y="148178"/>
                  <a:pt x="281434" y="148178"/>
                </a:cubicBezTo>
                <a:cubicBezTo>
                  <a:pt x="281434" y="148178"/>
                  <a:pt x="281403" y="148209"/>
                  <a:pt x="281403" y="148270"/>
                </a:cubicBezTo>
                <a:lnTo>
                  <a:pt x="281251" y="148270"/>
                </a:lnTo>
                <a:cubicBezTo>
                  <a:pt x="281282" y="148209"/>
                  <a:pt x="281282" y="148178"/>
                  <a:pt x="281312" y="148148"/>
                </a:cubicBezTo>
                <a:close/>
                <a:moveTo>
                  <a:pt x="4841" y="148673"/>
                </a:moveTo>
                <a:lnTo>
                  <a:pt x="4863" y="148695"/>
                </a:lnTo>
                <a:lnTo>
                  <a:pt x="4985" y="148695"/>
                </a:lnTo>
                <a:cubicBezTo>
                  <a:pt x="5106" y="148695"/>
                  <a:pt x="5198" y="148756"/>
                  <a:pt x="5410" y="148756"/>
                </a:cubicBezTo>
                <a:cubicBezTo>
                  <a:pt x="5623" y="148938"/>
                  <a:pt x="5593" y="149121"/>
                  <a:pt x="5319" y="149303"/>
                </a:cubicBezTo>
                <a:lnTo>
                  <a:pt x="4286" y="149303"/>
                </a:lnTo>
                <a:cubicBezTo>
                  <a:pt x="4043" y="149090"/>
                  <a:pt x="4225" y="148908"/>
                  <a:pt x="4863" y="148695"/>
                </a:cubicBezTo>
                <a:lnTo>
                  <a:pt x="4833" y="148695"/>
                </a:lnTo>
                <a:cubicBezTo>
                  <a:pt x="4833" y="148695"/>
                  <a:pt x="4833" y="148682"/>
                  <a:pt x="4841" y="148673"/>
                </a:cubicBezTo>
                <a:close/>
                <a:moveTo>
                  <a:pt x="281464" y="149425"/>
                </a:moveTo>
                <a:cubicBezTo>
                  <a:pt x="281495" y="149425"/>
                  <a:pt x="281495" y="149485"/>
                  <a:pt x="281495" y="149485"/>
                </a:cubicBezTo>
                <a:lnTo>
                  <a:pt x="281343" y="149485"/>
                </a:lnTo>
                <a:lnTo>
                  <a:pt x="281312" y="149425"/>
                </a:lnTo>
                <a:close/>
                <a:moveTo>
                  <a:pt x="3996" y="150227"/>
                </a:moveTo>
                <a:cubicBezTo>
                  <a:pt x="4279" y="150227"/>
                  <a:pt x="4458" y="150327"/>
                  <a:pt x="4590" y="150458"/>
                </a:cubicBezTo>
                <a:cubicBezTo>
                  <a:pt x="5015" y="150914"/>
                  <a:pt x="4803" y="151370"/>
                  <a:pt x="4742" y="151856"/>
                </a:cubicBezTo>
                <a:cubicBezTo>
                  <a:pt x="4742" y="151937"/>
                  <a:pt x="4526" y="151978"/>
                  <a:pt x="4336" y="151978"/>
                </a:cubicBezTo>
                <a:cubicBezTo>
                  <a:pt x="4242" y="151978"/>
                  <a:pt x="4154" y="151968"/>
                  <a:pt x="4103" y="151947"/>
                </a:cubicBezTo>
                <a:cubicBezTo>
                  <a:pt x="3921" y="151826"/>
                  <a:pt x="3647" y="151704"/>
                  <a:pt x="3647" y="151552"/>
                </a:cubicBezTo>
                <a:cubicBezTo>
                  <a:pt x="3617" y="151127"/>
                  <a:pt x="3617" y="150701"/>
                  <a:pt x="3617" y="150276"/>
                </a:cubicBezTo>
                <a:cubicBezTo>
                  <a:pt x="3761" y="150242"/>
                  <a:pt x="3887" y="150227"/>
                  <a:pt x="3996" y="150227"/>
                </a:cubicBezTo>
                <a:close/>
                <a:moveTo>
                  <a:pt x="280826" y="149972"/>
                </a:moveTo>
                <a:cubicBezTo>
                  <a:pt x="281312" y="150337"/>
                  <a:pt x="280492" y="150580"/>
                  <a:pt x="280644" y="150792"/>
                </a:cubicBezTo>
                <a:cubicBezTo>
                  <a:pt x="280826" y="151096"/>
                  <a:pt x="280796" y="151370"/>
                  <a:pt x="280704" y="151674"/>
                </a:cubicBezTo>
                <a:cubicBezTo>
                  <a:pt x="280644" y="151917"/>
                  <a:pt x="280279" y="151947"/>
                  <a:pt x="279732" y="151978"/>
                </a:cubicBezTo>
                <a:cubicBezTo>
                  <a:pt x="279640" y="151522"/>
                  <a:pt x="279489" y="151036"/>
                  <a:pt x="279671" y="150580"/>
                </a:cubicBezTo>
                <a:cubicBezTo>
                  <a:pt x="279792" y="150276"/>
                  <a:pt x="280370" y="150154"/>
                  <a:pt x="280826" y="149972"/>
                </a:cubicBezTo>
                <a:close/>
                <a:moveTo>
                  <a:pt x="3283" y="151856"/>
                </a:moveTo>
                <a:cubicBezTo>
                  <a:pt x="3192" y="151947"/>
                  <a:pt x="3161" y="152008"/>
                  <a:pt x="3070" y="152130"/>
                </a:cubicBezTo>
                <a:cubicBezTo>
                  <a:pt x="3040" y="152008"/>
                  <a:pt x="3009" y="151947"/>
                  <a:pt x="3009" y="151856"/>
                </a:cubicBezTo>
                <a:close/>
                <a:moveTo>
                  <a:pt x="3070" y="152130"/>
                </a:moveTo>
                <a:lnTo>
                  <a:pt x="3070" y="152130"/>
                </a:lnTo>
                <a:cubicBezTo>
                  <a:pt x="3841" y="152160"/>
                  <a:pt x="3918" y="152160"/>
                  <a:pt x="3921" y="152583"/>
                </a:cubicBezTo>
                <a:lnTo>
                  <a:pt x="3921" y="152583"/>
                </a:lnTo>
                <a:cubicBezTo>
                  <a:pt x="3489" y="152544"/>
                  <a:pt x="3337" y="152308"/>
                  <a:pt x="3070" y="152130"/>
                </a:cubicBezTo>
                <a:close/>
                <a:moveTo>
                  <a:pt x="281282" y="153103"/>
                </a:moveTo>
                <a:cubicBezTo>
                  <a:pt x="281403" y="153163"/>
                  <a:pt x="281464" y="153194"/>
                  <a:pt x="281586" y="153194"/>
                </a:cubicBezTo>
                <a:cubicBezTo>
                  <a:pt x="281495" y="153224"/>
                  <a:pt x="281464" y="153285"/>
                  <a:pt x="281403" y="153285"/>
                </a:cubicBezTo>
                <a:cubicBezTo>
                  <a:pt x="281312" y="153285"/>
                  <a:pt x="281191" y="153224"/>
                  <a:pt x="281130" y="153224"/>
                </a:cubicBezTo>
                <a:cubicBezTo>
                  <a:pt x="281160" y="153194"/>
                  <a:pt x="281251" y="153163"/>
                  <a:pt x="281282" y="153103"/>
                </a:cubicBezTo>
                <a:close/>
                <a:moveTo>
                  <a:pt x="4590" y="152373"/>
                </a:moveTo>
                <a:lnTo>
                  <a:pt x="4590" y="152373"/>
                </a:lnTo>
                <a:cubicBezTo>
                  <a:pt x="5106" y="152555"/>
                  <a:pt x="4529" y="152707"/>
                  <a:pt x="4651" y="152890"/>
                </a:cubicBezTo>
                <a:lnTo>
                  <a:pt x="5471" y="152890"/>
                </a:lnTo>
                <a:cubicBezTo>
                  <a:pt x="5532" y="152981"/>
                  <a:pt x="5654" y="153042"/>
                  <a:pt x="5623" y="153042"/>
                </a:cubicBezTo>
                <a:cubicBezTo>
                  <a:pt x="5319" y="153194"/>
                  <a:pt x="5502" y="153376"/>
                  <a:pt x="5441" y="153528"/>
                </a:cubicBezTo>
                <a:cubicBezTo>
                  <a:pt x="5410" y="153619"/>
                  <a:pt x="5167" y="153771"/>
                  <a:pt x="4985" y="153771"/>
                </a:cubicBezTo>
                <a:cubicBezTo>
                  <a:pt x="4803" y="153771"/>
                  <a:pt x="4529" y="153680"/>
                  <a:pt x="4377" y="153619"/>
                </a:cubicBezTo>
                <a:cubicBezTo>
                  <a:pt x="4225" y="153528"/>
                  <a:pt x="4134" y="153437"/>
                  <a:pt x="4103" y="153315"/>
                </a:cubicBezTo>
                <a:cubicBezTo>
                  <a:pt x="4043" y="153072"/>
                  <a:pt x="4043" y="152859"/>
                  <a:pt x="3982" y="152616"/>
                </a:cubicBezTo>
                <a:lnTo>
                  <a:pt x="3951" y="152616"/>
                </a:lnTo>
                <a:cubicBezTo>
                  <a:pt x="4195" y="152555"/>
                  <a:pt x="4377" y="152434"/>
                  <a:pt x="4590" y="152373"/>
                </a:cubicBezTo>
                <a:close/>
                <a:moveTo>
                  <a:pt x="280552" y="154653"/>
                </a:moveTo>
                <a:cubicBezTo>
                  <a:pt x="280644" y="154653"/>
                  <a:pt x="280704" y="154683"/>
                  <a:pt x="280826" y="154683"/>
                </a:cubicBezTo>
                <a:cubicBezTo>
                  <a:pt x="280704" y="154683"/>
                  <a:pt x="280674" y="154713"/>
                  <a:pt x="280583" y="154713"/>
                </a:cubicBezTo>
                <a:cubicBezTo>
                  <a:pt x="280583" y="154713"/>
                  <a:pt x="280552" y="154683"/>
                  <a:pt x="280552" y="154653"/>
                </a:cubicBezTo>
                <a:close/>
                <a:moveTo>
                  <a:pt x="280887" y="155291"/>
                </a:moveTo>
                <a:lnTo>
                  <a:pt x="280978" y="155352"/>
                </a:lnTo>
                <a:cubicBezTo>
                  <a:pt x="280947" y="155352"/>
                  <a:pt x="280887" y="155413"/>
                  <a:pt x="280856" y="155413"/>
                </a:cubicBezTo>
                <a:cubicBezTo>
                  <a:pt x="280826" y="155352"/>
                  <a:pt x="280796" y="155352"/>
                  <a:pt x="280796" y="155321"/>
                </a:cubicBezTo>
                <a:cubicBezTo>
                  <a:pt x="280796" y="155321"/>
                  <a:pt x="280856" y="155321"/>
                  <a:pt x="280887" y="155291"/>
                </a:cubicBezTo>
                <a:close/>
                <a:moveTo>
                  <a:pt x="281282" y="155808"/>
                </a:moveTo>
                <a:cubicBezTo>
                  <a:pt x="281312" y="155869"/>
                  <a:pt x="281312" y="155869"/>
                  <a:pt x="281312" y="155899"/>
                </a:cubicBezTo>
                <a:lnTo>
                  <a:pt x="281130" y="155899"/>
                </a:lnTo>
                <a:cubicBezTo>
                  <a:pt x="281130" y="155869"/>
                  <a:pt x="281160" y="155869"/>
                  <a:pt x="281160" y="155808"/>
                </a:cubicBezTo>
                <a:close/>
                <a:moveTo>
                  <a:pt x="4833" y="156689"/>
                </a:moveTo>
                <a:cubicBezTo>
                  <a:pt x="4863" y="156689"/>
                  <a:pt x="4955" y="156720"/>
                  <a:pt x="4955" y="156780"/>
                </a:cubicBezTo>
                <a:cubicBezTo>
                  <a:pt x="5046" y="156872"/>
                  <a:pt x="4985" y="156993"/>
                  <a:pt x="4529" y="157084"/>
                </a:cubicBezTo>
                <a:cubicBezTo>
                  <a:pt x="4529" y="156963"/>
                  <a:pt x="4529" y="156841"/>
                  <a:pt x="4559" y="156720"/>
                </a:cubicBezTo>
                <a:cubicBezTo>
                  <a:pt x="4559" y="156689"/>
                  <a:pt x="4742" y="156689"/>
                  <a:pt x="4833" y="156689"/>
                </a:cubicBezTo>
                <a:close/>
                <a:moveTo>
                  <a:pt x="279640" y="156689"/>
                </a:moveTo>
                <a:cubicBezTo>
                  <a:pt x="279671" y="156780"/>
                  <a:pt x="279792" y="156841"/>
                  <a:pt x="279792" y="156932"/>
                </a:cubicBezTo>
                <a:cubicBezTo>
                  <a:pt x="279792" y="156963"/>
                  <a:pt x="279732" y="156993"/>
                  <a:pt x="279640" y="157115"/>
                </a:cubicBezTo>
                <a:cubicBezTo>
                  <a:pt x="279580" y="157024"/>
                  <a:pt x="279458" y="156963"/>
                  <a:pt x="279458" y="156872"/>
                </a:cubicBezTo>
                <a:cubicBezTo>
                  <a:pt x="279458" y="156841"/>
                  <a:pt x="279519" y="156780"/>
                  <a:pt x="279640" y="156689"/>
                </a:cubicBezTo>
                <a:close/>
                <a:moveTo>
                  <a:pt x="6201" y="158483"/>
                </a:moveTo>
                <a:cubicBezTo>
                  <a:pt x="6170" y="158483"/>
                  <a:pt x="6079" y="158513"/>
                  <a:pt x="6049" y="158513"/>
                </a:cubicBezTo>
                <a:cubicBezTo>
                  <a:pt x="6018" y="158513"/>
                  <a:pt x="5958" y="158483"/>
                  <a:pt x="5897" y="158483"/>
                </a:cubicBezTo>
                <a:close/>
                <a:moveTo>
                  <a:pt x="281282" y="158635"/>
                </a:moveTo>
                <a:cubicBezTo>
                  <a:pt x="281282" y="158695"/>
                  <a:pt x="281282" y="158786"/>
                  <a:pt x="281251" y="158847"/>
                </a:cubicBezTo>
                <a:lnTo>
                  <a:pt x="281008" y="158847"/>
                </a:lnTo>
                <a:lnTo>
                  <a:pt x="281130" y="158635"/>
                </a:lnTo>
                <a:close/>
                <a:moveTo>
                  <a:pt x="4225" y="159090"/>
                </a:moveTo>
                <a:cubicBezTo>
                  <a:pt x="4347" y="159364"/>
                  <a:pt x="4377" y="159425"/>
                  <a:pt x="4407" y="159516"/>
                </a:cubicBezTo>
                <a:lnTo>
                  <a:pt x="4134" y="159516"/>
                </a:lnTo>
                <a:cubicBezTo>
                  <a:pt x="4134" y="159425"/>
                  <a:pt x="4195" y="159364"/>
                  <a:pt x="4225" y="159090"/>
                </a:cubicBezTo>
                <a:close/>
                <a:moveTo>
                  <a:pt x="280096" y="159364"/>
                </a:moveTo>
                <a:cubicBezTo>
                  <a:pt x="280127" y="159394"/>
                  <a:pt x="280218" y="159394"/>
                  <a:pt x="280218" y="159425"/>
                </a:cubicBezTo>
                <a:cubicBezTo>
                  <a:pt x="280188" y="159455"/>
                  <a:pt x="280127" y="159486"/>
                  <a:pt x="280096" y="159577"/>
                </a:cubicBezTo>
                <a:cubicBezTo>
                  <a:pt x="280036" y="159546"/>
                  <a:pt x="279914" y="159516"/>
                  <a:pt x="279914" y="159455"/>
                </a:cubicBezTo>
                <a:cubicBezTo>
                  <a:pt x="279914" y="159425"/>
                  <a:pt x="280036" y="159394"/>
                  <a:pt x="280096" y="159364"/>
                </a:cubicBezTo>
                <a:close/>
                <a:moveTo>
                  <a:pt x="4195" y="163498"/>
                </a:moveTo>
                <a:cubicBezTo>
                  <a:pt x="4195" y="163559"/>
                  <a:pt x="4225" y="163650"/>
                  <a:pt x="4195" y="163711"/>
                </a:cubicBezTo>
                <a:cubicBezTo>
                  <a:pt x="4134" y="163802"/>
                  <a:pt x="4043" y="163832"/>
                  <a:pt x="3951" y="163923"/>
                </a:cubicBezTo>
                <a:cubicBezTo>
                  <a:pt x="3830" y="163863"/>
                  <a:pt x="3617" y="163802"/>
                  <a:pt x="3617" y="163771"/>
                </a:cubicBezTo>
                <a:cubicBezTo>
                  <a:pt x="3647" y="163650"/>
                  <a:pt x="3799" y="163559"/>
                  <a:pt x="3951" y="163498"/>
                </a:cubicBezTo>
                <a:close/>
                <a:moveTo>
                  <a:pt x="281343" y="163498"/>
                </a:moveTo>
                <a:cubicBezTo>
                  <a:pt x="281251" y="163923"/>
                  <a:pt x="281251" y="163923"/>
                  <a:pt x="280218" y="163923"/>
                </a:cubicBezTo>
                <a:cubicBezTo>
                  <a:pt x="280188" y="163802"/>
                  <a:pt x="280096" y="163650"/>
                  <a:pt x="280036" y="163498"/>
                </a:cubicBezTo>
                <a:close/>
                <a:moveTo>
                  <a:pt x="5350" y="164075"/>
                </a:moveTo>
                <a:lnTo>
                  <a:pt x="5350" y="164075"/>
                </a:lnTo>
                <a:cubicBezTo>
                  <a:pt x="5502" y="164136"/>
                  <a:pt x="5714" y="164258"/>
                  <a:pt x="5866" y="164318"/>
                </a:cubicBezTo>
                <a:cubicBezTo>
                  <a:pt x="5897" y="164379"/>
                  <a:pt x="5775" y="164410"/>
                  <a:pt x="5745" y="164440"/>
                </a:cubicBezTo>
                <a:cubicBezTo>
                  <a:pt x="5623" y="164410"/>
                  <a:pt x="5441" y="164410"/>
                  <a:pt x="5441" y="164379"/>
                </a:cubicBezTo>
                <a:cubicBezTo>
                  <a:pt x="5350" y="164288"/>
                  <a:pt x="5350" y="164167"/>
                  <a:pt x="5350" y="164075"/>
                </a:cubicBezTo>
                <a:close/>
                <a:moveTo>
                  <a:pt x="4255" y="164440"/>
                </a:moveTo>
                <a:cubicBezTo>
                  <a:pt x="4255" y="164470"/>
                  <a:pt x="4286" y="164470"/>
                  <a:pt x="4286" y="164531"/>
                </a:cubicBezTo>
                <a:cubicBezTo>
                  <a:pt x="4255" y="164531"/>
                  <a:pt x="4225" y="164531"/>
                  <a:pt x="4164" y="164562"/>
                </a:cubicBezTo>
                <a:cubicBezTo>
                  <a:pt x="4164" y="164531"/>
                  <a:pt x="4134" y="164531"/>
                  <a:pt x="4134" y="164470"/>
                </a:cubicBezTo>
                <a:cubicBezTo>
                  <a:pt x="4134" y="164470"/>
                  <a:pt x="4225" y="164470"/>
                  <a:pt x="4255" y="164440"/>
                </a:cubicBezTo>
                <a:close/>
                <a:moveTo>
                  <a:pt x="281130" y="164926"/>
                </a:moveTo>
                <a:cubicBezTo>
                  <a:pt x="281160" y="164926"/>
                  <a:pt x="281251" y="164926"/>
                  <a:pt x="281282" y="164987"/>
                </a:cubicBezTo>
                <a:cubicBezTo>
                  <a:pt x="281251" y="164987"/>
                  <a:pt x="281251" y="165018"/>
                  <a:pt x="281191" y="165018"/>
                </a:cubicBezTo>
                <a:lnTo>
                  <a:pt x="281008" y="165018"/>
                </a:lnTo>
                <a:cubicBezTo>
                  <a:pt x="281039" y="164987"/>
                  <a:pt x="281039" y="164926"/>
                  <a:pt x="281130" y="164926"/>
                </a:cubicBezTo>
                <a:close/>
                <a:moveTo>
                  <a:pt x="3799" y="166264"/>
                </a:moveTo>
                <a:cubicBezTo>
                  <a:pt x="4377" y="166720"/>
                  <a:pt x="4043" y="167054"/>
                  <a:pt x="3951" y="167480"/>
                </a:cubicBezTo>
                <a:cubicBezTo>
                  <a:pt x="3739" y="167358"/>
                  <a:pt x="3587" y="167297"/>
                  <a:pt x="3587" y="167267"/>
                </a:cubicBezTo>
                <a:cubicBezTo>
                  <a:pt x="3617" y="166963"/>
                  <a:pt x="3739" y="166659"/>
                  <a:pt x="3799" y="166264"/>
                </a:cubicBezTo>
                <a:close/>
                <a:moveTo>
                  <a:pt x="281332" y="168343"/>
                </a:moveTo>
                <a:cubicBezTo>
                  <a:pt x="281374" y="168355"/>
                  <a:pt x="281403" y="168361"/>
                  <a:pt x="281403" y="168361"/>
                </a:cubicBezTo>
                <a:cubicBezTo>
                  <a:pt x="281403" y="168387"/>
                  <a:pt x="281387" y="168418"/>
                  <a:pt x="281366" y="168450"/>
                </a:cubicBezTo>
                <a:lnTo>
                  <a:pt x="281366" y="168450"/>
                </a:lnTo>
                <a:cubicBezTo>
                  <a:pt x="281355" y="168414"/>
                  <a:pt x="281344" y="168379"/>
                  <a:pt x="281332" y="168343"/>
                </a:cubicBezTo>
                <a:close/>
                <a:moveTo>
                  <a:pt x="4043" y="168088"/>
                </a:moveTo>
                <a:cubicBezTo>
                  <a:pt x="4438" y="168422"/>
                  <a:pt x="4438" y="168422"/>
                  <a:pt x="4225" y="169151"/>
                </a:cubicBezTo>
                <a:cubicBezTo>
                  <a:pt x="3647" y="168817"/>
                  <a:pt x="3647" y="168817"/>
                  <a:pt x="4043" y="168088"/>
                </a:cubicBezTo>
                <a:close/>
                <a:moveTo>
                  <a:pt x="281738" y="169321"/>
                </a:moveTo>
                <a:cubicBezTo>
                  <a:pt x="281799" y="169335"/>
                  <a:pt x="281851" y="169341"/>
                  <a:pt x="281920" y="169364"/>
                </a:cubicBezTo>
                <a:cubicBezTo>
                  <a:pt x="281951" y="169364"/>
                  <a:pt x="281951" y="169425"/>
                  <a:pt x="281951" y="169455"/>
                </a:cubicBezTo>
                <a:cubicBezTo>
                  <a:pt x="281890" y="169455"/>
                  <a:pt x="281768" y="169455"/>
                  <a:pt x="281768" y="169425"/>
                </a:cubicBezTo>
                <a:cubicBezTo>
                  <a:pt x="281744" y="169376"/>
                  <a:pt x="281739" y="169346"/>
                  <a:pt x="281738" y="169321"/>
                </a:cubicBezTo>
                <a:close/>
                <a:moveTo>
                  <a:pt x="4803" y="170094"/>
                </a:moveTo>
                <a:cubicBezTo>
                  <a:pt x="5289" y="170367"/>
                  <a:pt x="5350" y="170671"/>
                  <a:pt x="5350" y="171006"/>
                </a:cubicBezTo>
                <a:cubicBezTo>
                  <a:pt x="5046" y="171066"/>
                  <a:pt x="4742" y="171097"/>
                  <a:pt x="4407" y="171097"/>
                </a:cubicBezTo>
                <a:cubicBezTo>
                  <a:pt x="4255" y="170702"/>
                  <a:pt x="3647" y="170337"/>
                  <a:pt x="4803" y="170094"/>
                </a:cubicBezTo>
                <a:close/>
                <a:moveTo>
                  <a:pt x="281118" y="173472"/>
                </a:moveTo>
                <a:cubicBezTo>
                  <a:pt x="281147" y="173472"/>
                  <a:pt x="281172" y="173479"/>
                  <a:pt x="281191" y="173498"/>
                </a:cubicBezTo>
                <a:cubicBezTo>
                  <a:pt x="281282" y="173528"/>
                  <a:pt x="281312" y="173559"/>
                  <a:pt x="281403" y="173589"/>
                </a:cubicBezTo>
                <a:cubicBezTo>
                  <a:pt x="281312" y="173650"/>
                  <a:pt x="281191" y="173680"/>
                  <a:pt x="281160" y="173680"/>
                </a:cubicBezTo>
                <a:cubicBezTo>
                  <a:pt x="281039" y="173620"/>
                  <a:pt x="280978" y="173589"/>
                  <a:pt x="280887" y="173528"/>
                </a:cubicBezTo>
                <a:cubicBezTo>
                  <a:pt x="280971" y="173507"/>
                  <a:pt x="281054" y="173472"/>
                  <a:pt x="281118" y="173472"/>
                </a:cubicBezTo>
                <a:close/>
                <a:moveTo>
                  <a:pt x="280459" y="174310"/>
                </a:moveTo>
                <a:cubicBezTo>
                  <a:pt x="280514" y="174322"/>
                  <a:pt x="280583" y="174329"/>
                  <a:pt x="280583" y="174349"/>
                </a:cubicBezTo>
                <a:cubicBezTo>
                  <a:pt x="280583" y="174400"/>
                  <a:pt x="280518" y="174430"/>
                  <a:pt x="280461" y="174456"/>
                </a:cubicBezTo>
                <a:lnTo>
                  <a:pt x="280461" y="174456"/>
                </a:lnTo>
                <a:cubicBezTo>
                  <a:pt x="280461" y="174408"/>
                  <a:pt x="280460" y="174359"/>
                  <a:pt x="280459" y="174310"/>
                </a:cubicBezTo>
                <a:close/>
                <a:moveTo>
                  <a:pt x="3891" y="174319"/>
                </a:moveTo>
                <a:cubicBezTo>
                  <a:pt x="3921" y="174349"/>
                  <a:pt x="3982" y="174379"/>
                  <a:pt x="4043" y="174440"/>
                </a:cubicBezTo>
                <a:cubicBezTo>
                  <a:pt x="4043" y="174440"/>
                  <a:pt x="3951" y="174471"/>
                  <a:pt x="3921" y="174471"/>
                </a:cubicBezTo>
                <a:cubicBezTo>
                  <a:pt x="3891" y="174471"/>
                  <a:pt x="3769" y="174440"/>
                  <a:pt x="3769" y="174440"/>
                </a:cubicBezTo>
                <a:lnTo>
                  <a:pt x="3891" y="174319"/>
                </a:lnTo>
                <a:close/>
                <a:moveTo>
                  <a:pt x="4347" y="174866"/>
                </a:moveTo>
                <a:cubicBezTo>
                  <a:pt x="4438" y="174866"/>
                  <a:pt x="4590" y="174957"/>
                  <a:pt x="4833" y="175048"/>
                </a:cubicBezTo>
                <a:cubicBezTo>
                  <a:pt x="4559" y="175170"/>
                  <a:pt x="4347" y="175230"/>
                  <a:pt x="4103" y="175322"/>
                </a:cubicBezTo>
                <a:cubicBezTo>
                  <a:pt x="4103" y="175322"/>
                  <a:pt x="3921" y="175230"/>
                  <a:pt x="3891" y="175200"/>
                </a:cubicBezTo>
                <a:cubicBezTo>
                  <a:pt x="3799" y="175048"/>
                  <a:pt x="3951" y="174896"/>
                  <a:pt x="4347" y="174866"/>
                </a:cubicBezTo>
                <a:close/>
                <a:moveTo>
                  <a:pt x="3982" y="175534"/>
                </a:moveTo>
                <a:cubicBezTo>
                  <a:pt x="4043" y="175565"/>
                  <a:pt x="4073" y="175565"/>
                  <a:pt x="4134" y="175565"/>
                </a:cubicBezTo>
                <a:cubicBezTo>
                  <a:pt x="4073" y="175626"/>
                  <a:pt x="3982" y="175626"/>
                  <a:pt x="3921" y="175656"/>
                </a:cubicBezTo>
                <a:cubicBezTo>
                  <a:pt x="3891" y="175626"/>
                  <a:pt x="3830" y="175626"/>
                  <a:pt x="3830" y="175565"/>
                </a:cubicBezTo>
                <a:cubicBezTo>
                  <a:pt x="3830" y="175565"/>
                  <a:pt x="3921" y="175534"/>
                  <a:pt x="3982" y="175534"/>
                </a:cubicBezTo>
                <a:close/>
                <a:moveTo>
                  <a:pt x="280856" y="176234"/>
                </a:moveTo>
                <a:cubicBezTo>
                  <a:pt x="280887" y="176234"/>
                  <a:pt x="280947" y="176264"/>
                  <a:pt x="280947" y="176294"/>
                </a:cubicBezTo>
                <a:cubicBezTo>
                  <a:pt x="280856" y="176294"/>
                  <a:pt x="280796" y="176294"/>
                  <a:pt x="280704" y="176325"/>
                </a:cubicBezTo>
                <a:cubicBezTo>
                  <a:pt x="280704" y="176294"/>
                  <a:pt x="280704" y="176264"/>
                  <a:pt x="280735" y="176264"/>
                </a:cubicBezTo>
                <a:cubicBezTo>
                  <a:pt x="280735" y="176264"/>
                  <a:pt x="280826" y="176264"/>
                  <a:pt x="280856" y="176234"/>
                </a:cubicBezTo>
                <a:close/>
                <a:moveTo>
                  <a:pt x="4286" y="176872"/>
                </a:moveTo>
                <a:cubicBezTo>
                  <a:pt x="4286" y="176902"/>
                  <a:pt x="4347" y="176902"/>
                  <a:pt x="4347" y="176933"/>
                </a:cubicBezTo>
                <a:lnTo>
                  <a:pt x="4134" y="176933"/>
                </a:lnTo>
                <a:cubicBezTo>
                  <a:pt x="4134" y="176902"/>
                  <a:pt x="4134" y="176902"/>
                  <a:pt x="4195" y="176872"/>
                </a:cubicBezTo>
                <a:close/>
                <a:moveTo>
                  <a:pt x="281343" y="176689"/>
                </a:moveTo>
                <a:cubicBezTo>
                  <a:pt x="281464" y="176750"/>
                  <a:pt x="281616" y="176841"/>
                  <a:pt x="281799" y="176933"/>
                </a:cubicBezTo>
                <a:cubicBezTo>
                  <a:pt x="281616" y="177024"/>
                  <a:pt x="281495" y="177054"/>
                  <a:pt x="281343" y="177085"/>
                </a:cubicBezTo>
                <a:cubicBezTo>
                  <a:pt x="281251" y="177024"/>
                  <a:pt x="281099" y="176902"/>
                  <a:pt x="281039" y="176841"/>
                </a:cubicBezTo>
                <a:cubicBezTo>
                  <a:pt x="281039" y="176781"/>
                  <a:pt x="281251" y="176720"/>
                  <a:pt x="281343" y="176689"/>
                </a:cubicBezTo>
                <a:close/>
                <a:moveTo>
                  <a:pt x="280036" y="176872"/>
                </a:moveTo>
                <a:cubicBezTo>
                  <a:pt x="280096" y="176902"/>
                  <a:pt x="280279" y="176933"/>
                  <a:pt x="280279" y="176993"/>
                </a:cubicBezTo>
                <a:cubicBezTo>
                  <a:pt x="280248" y="177054"/>
                  <a:pt x="280127" y="177085"/>
                  <a:pt x="280066" y="177176"/>
                </a:cubicBezTo>
                <a:cubicBezTo>
                  <a:pt x="279884" y="177145"/>
                  <a:pt x="279792" y="177085"/>
                  <a:pt x="279671" y="177054"/>
                </a:cubicBezTo>
                <a:cubicBezTo>
                  <a:pt x="279792" y="176993"/>
                  <a:pt x="279914" y="176933"/>
                  <a:pt x="280036" y="176872"/>
                </a:cubicBezTo>
                <a:close/>
                <a:moveTo>
                  <a:pt x="3891" y="179334"/>
                </a:moveTo>
                <a:cubicBezTo>
                  <a:pt x="3951" y="179334"/>
                  <a:pt x="4043" y="179364"/>
                  <a:pt x="4103" y="179425"/>
                </a:cubicBezTo>
                <a:lnTo>
                  <a:pt x="3678" y="179425"/>
                </a:lnTo>
                <a:cubicBezTo>
                  <a:pt x="3769" y="179364"/>
                  <a:pt x="3830" y="179334"/>
                  <a:pt x="3891" y="179334"/>
                </a:cubicBezTo>
                <a:close/>
                <a:moveTo>
                  <a:pt x="281343" y="179729"/>
                </a:moveTo>
                <a:cubicBezTo>
                  <a:pt x="281434" y="179759"/>
                  <a:pt x="281464" y="179790"/>
                  <a:pt x="281495" y="179881"/>
                </a:cubicBezTo>
                <a:lnTo>
                  <a:pt x="281191" y="179881"/>
                </a:lnTo>
                <a:lnTo>
                  <a:pt x="281191" y="179729"/>
                </a:lnTo>
                <a:close/>
                <a:moveTo>
                  <a:pt x="279938" y="181972"/>
                </a:moveTo>
                <a:cubicBezTo>
                  <a:pt x="279942" y="181972"/>
                  <a:pt x="279944" y="181974"/>
                  <a:pt x="279944" y="181978"/>
                </a:cubicBezTo>
                <a:cubicBezTo>
                  <a:pt x="280036" y="182039"/>
                  <a:pt x="280096" y="182039"/>
                  <a:pt x="280188" y="182070"/>
                </a:cubicBezTo>
                <a:cubicBezTo>
                  <a:pt x="280096" y="182100"/>
                  <a:pt x="280036" y="182100"/>
                  <a:pt x="279944" y="182161"/>
                </a:cubicBezTo>
                <a:cubicBezTo>
                  <a:pt x="279914" y="182100"/>
                  <a:pt x="279823" y="182070"/>
                  <a:pt x="279823" y="182039"/>
                </a:cubicBezTo>
                <a:cubicBezTo>
                  <a:pt x="279823" y="182039"/>
                  <a:pt x="279912" y="181972"/>
                  <a:pt x="279938" y="181972"/>
                </a:cubicBezTo>
                <a:close/>
                <a:moveTo>
                  <a:pt x="3951" y="181857"/>
                </a:moveTo>
                <a:cubicBezTo>
                  <a:pt x="4347" y="181857"/>
                  <a:pt x="4499" y="181978"/>
                  <a:pt x="4559" y="182161"/>
                </a:cubicBezTo>
                <a:cubicBezTo>
                  <a:pt x="4590" y="182191"/>
                  <a:pt x="4499" y="182221"/>
                  <a:pt x="4407" y="182252"/>
                </a:cubicBezTo>
                <a:lnTo>
                  <a:pt x="4225" y="182252"/>
                </a:lnTo>
                <a:cubicBezTo>
                  <a:pt x="4043" y="182161"/>
                  <a:pt x="3799" y="182070"/>
                  <a:pt x="3617" y="181948"/>
                </a:cubicBezTo>
                <a:cubicBezTo>
                  <a:pt x="3799" y="181887"/>
                  <a:pt x="3860" y="181857"/>
                  <a:pt x="3951" y="181857"/>
                </a:cubicBezTo>
                <a:close/>
                <a:moveTo>
                  <a:pt x="9218" y="183598"/>
                </a:moveTo>
                <a:lnTo>
                  <a:pt x="9240" y="183620"/>
                </a:lnTo>
                <a:lnTo>
                  <a:pt x="9210" y="183620"/>
                </a:lnTo>
                <a:cubicBezTo>
                  <a:pt x="9210" y="183620"/>
                  <a:pt x="9210" y="183607"/>
                  <a:pt x="9218" y="183598"/>
                </a:cubicBezTo>
                <a:close/>
                <a:moveTo>
                  <a:pt x="7781" y="183559"/>
                </a:moveTo>
                <a:cubicBezTo>
                  <a:pt x="7842" y="183589"/>
                  <a:pt x="7872" y="183680"/>
                  <a:pt x="7903" y="183711"/>
                </a:cubicBezTo>
                <a:cubicBezTo>
                  <a:pt x="7872" y="183741"/>
                  <a:pt x="7781" y="183741"/>
                  <a:pt x="7690" y="183741"/>
                </a:cubicBezTo>
                <a:lnTo>
                  <a:pt x="7690" y="183589"/>
                </a:lnTo>
                <a:cubicBezTo>
                  <a:pt x="7690" y="183589"/>
                  <a:pt x="7751" y="183559"/>
                  <a:pt x="7781" y="183559"/>
                </a:cubicBezTo>
                <a:close/>
                <a:moveTo>
                  <a:pt x="9145" y="183631"/>
                </a:moveTo>
                <a:cubicBezTo>
                  <a:pt x="9116" y="183716"/>
                  <a:pt x="9087" y="183773"/>
                  <a:pt x="9058" y="183802"/>
                </a:cubicBezTo>
                <a:cubicBezTo>
                  <a:pt x="8936" y="183802"/>
                  <a:pt x="8815" y="183772"/>
                  <a:pt x="8754" y="183772"/>
                </a:cubicBezTo>
                <a:cubicBezTo>
                  <a:pt x="8693" y="183772"/>
                  <a:pt x="8693" y="183711"/>
                  <a:pt x="8754" y="183711"/>
                </a:cubicBezTo>
                <a:cubicBezTo>
                  <a:pt x="8884" y="183659"/>
                  <a:pt x="9015" y="183651"/>
                  <a:pt x="9145" y="183631"/>
                </a:cubicBezTo>
                <a:close/>
                <a:moveTo>
                  <a:pt x="113680" y="184440"/>
                </a:moveTo>
                <a:lnTo>
                  <a:pt x="113680" y="184471"/>
                </a:lnTo>
                <a:lnTo>
                  <a:pt x="113528" y="184471"/>
                </a:lnTo>
                <a:lnTo>
                  <a:pt x="113680" y="184440"/>
                </a:lnTo>
                <a:close/>
                <a:moveTo>
                  <a:pt x="82372" y="184380"/>
                </a:moveTo>
                <a:cubicBezTo>
                  <a:pt x="82464" y="184440"/>
                  <a:pt x="82524" y="184471"/>
                  <a:pt x="82524" y="184501"/>
                </a:cubicBezTo>
                <a:cubicBezTo>
                  <a:pt x="82555" y="184532"/>
                  <a:pt x="82464" y="184592"/>
                  <a:pt x="82372" y="184623"/>
                </a:cubicBezTo>
                <a:cubicBezTo>
                  <a:pt x="82342" y="184562"/>
                  <a:pt x="82251" y="184562"/>
                  <a:pt x="82251" y="184532"/>
                </a:cubicBezTo>
                <a:cubicBezTo>
                  <a:pt x="82312" y="184501"/>
                  <a:pt x="82342" y="184471"/>
                  <a:pt x="82372" y="184380"/>
                </a:cubicBezTo>
                <a:close/>
                <a:moveTo>
                  <a:pt x="13678" y="184471"/>
                </a:moveTo>
                <a:cubicBezTo>
                  <a:pt x="13708" y="184501"/>
                  <a:pt x="13769" y="184592"/>
                  <a:pt x="13830" y="184623"/>
                </a:cubicBezTo>
                <a:cubicBezTo>
                  <a:pt x="13769" y="184623"/>
                  <a:pt x="13708" y="184653"/>
                  <a:pt x="13678" y="184684"/>
                </a:cubicBezTo>
                <a:cubicBezTo>
                  <a:pt x="13648" y="184653"/>
                  <a:pt x="13556" y="184592"/>
                  <a:pt x="13556" y="184532"/>
                </a:cubicBezTo>
                <a:cubicBezTo>
                  <a:pt x="13556" y="184532"/>
                  <a:pt x="13648" y="184501"/>
                  <a:pt x="13678" y="184471"/>
                </a:cubicBezTo>
                <a:close/>
                <a:moveTo>
                  <a:pt x="54560" y="184684"/>
                </a:moveTo>
                <a:lnTo>
                  <a:pt x="54621" y="184775"/>
                </a:lnTo>
                <a:cubicBezTo>
                  <a:pt x="54560" y="184805"/>
                  <a:pt x="54499" y="184805"/>
                  <a:pt x="54408" y="184805"/>
                </a:cubicBezTo>
                <a:cubicBezTo>
                  <a:pt x="54408" y="184775"/>
                  <a:pt x="54408" y="184744"/>
                  <a:pt x="54439" y="184744"/>
                </a:cubicBezTo>
                <a:cubicBezTo>
                  <a:pt x="54439" y="184744"/>
                  <a:pt x="54530" y="184744"/>
                  <a:pt x="54560" y="184684"/>
                </a:cubicBezTo>
                <a:close/>
                <a:moveTo>
                  <a:pt x="123255" y="184684"/>
                </a:moveTo>
                <a:cubicBezTo>
                  <a:pt x="123285" y="184684"/>
                  <a:pt x="123376" y="184684"/>
                  <a:pt x="123376" y="184744"/>
                </a:cubicBezTo>
                <a:cubicBezTo>
                  <a:pt x="123376" y="184744"/>
                  <a:pt x="123346" y="184775"/>
                  <a:pt x="123346" y="184805"/>
                </a:cubicBezTo>
                <a:cubicBezTo>
                  <a:pt x="123285" y="184805"/>
                  <a:pt x="123224" y="184805"/>
                  <a:pt x="123224" y="184775"/>
                </a:cubicBezTo>
                <a:cubicBezTo>
                  <a:pt x="123224" y="184714"/>
                  <a:pt x="123255" y="184714"/>
                  <a:pt x="123255" y="184684"/>
                </a:cubicBezTo>
                <a:close/>
                <a:moveTo>
                  <a:pt x="87023" y="184197"/>
                </a:moveTo>
                <a:cubicBezTo>
                  <a:pt x="87236" y="184380"/>
                  <a:pt x="87418" y="184532"/>
                  <a:pt x="87570" y="184653"/>
                </a:cubicBezTo>
                <a:cubicBezTo>
                  <a:pt x="87410" y="184793"/>
                  <a:pt x="87185" y="184867"/>
                  <a:pt x="86954" y="184867"/>
                </a:cubicBezTo>
                <a:cubicBezTo>
                  <a:pt x="86834" y="184867"/>
                  <a:pt x="86712" y="184847"/>
                  <a:pt x="86597" y="184805"/>
                </a:cubicBezTo>
                <a:cubicBezTo>
                  <a:pt x="86293" y="184684"/>
                  <a:pt x="86050" y="184562"/>
                  <a:pt x="85807" y="184410"/>
                </a:cubicBezTo>
                <a:cubicBezTo>
                  <a:pt x="86172" y="184349"/>
                  <a:pt x="86567" y="184258"/>
                  <a:pt x="87023" y="184197"/>
                </a:cubicBezTo>
                <a:close/>
                <a:moveTo>
                  <a:pt x="17774" y="184872"/>
                </a:moveTo>
                <a:lnTo>
                  <a:pt x="17774" y="184872"/>
                </a:lnTo>
                <a:cubicBezTo>
                  <a:pt x="17816" y="184891"/>
                  <a:pt x="17858" y="184910"/>
                  <a:pt x="17903" y="184927"/>
                </a:cubicBezTo>
                <a:cubicBezTo>
                  <a:pt x="17855" y="184894"/>
                  <a:pt x="17815" y="184879"/>
                  <a:pt x="17774" y="184872"/>
                </a:cubicBezTo>
                <a:close/>
                <a:moveTo>
                  <a:pt x="192070" y="184744"/>
                </a:moveTo>
                <a:cubicBezTo>
                  <a:pt x="192131" y="184775"/>
                  <a:pt x="192192" y="184805"/>
                  <a:pt x="192253" y="184835"/>
                </a:cubicBezTo>
                <a:cubicBezTo>
                  <a:pt x="192131" y="184896"/>
                  <a:pt x="192101" y="184927"/>
                  <a:pt x="192070" y="184987"/>
                </a:cubicBezTo>
                <a:cubicBezTo>
                  <a:pt x="192040" y="184957"/>
                  <a:pt x="191918" y="184927"/>
                  <a:pt x="191918" y="184896"/>
                </a:cubicBezTo>
                <a:cubicBezTo>
                  <a:pt x="191918" y="184835"/>
                  <a:pt x="191979" y="184805"/>
                  <a:pt x="192070" y="184744"/>
                </a:cubicBezTo>
                <a:close/>
                <a:moveTo>
                  <a:pt x="168544" y="184775"/>
                </a:moveTo>
                <a:lnTo>
                  <a:pt x="168544" y="184775"/>
                </a:lnTo>
                <a:cubicBezTo>
                  <a:pt x="168514" y="184896"/>
                  <a:pt x="168514" y="184957"/>
                  <a:pt x="168514" y="185048"/>
                </a:cubicBezTo>
                <a:cubicBezTo>
                  <a:pt x="168483" y="184957"/>
                  <a:pt x="168423" y="184927"/>
                  <a:pt x="168392" y="184835"/>
                </a:cubicBezTo>
                <a:lnTo>
                  <a:pt x="168544" y="184775"/>
                </a:lnTo>
                <a:close/>
                <a:moveTo>
                  <a:pt x="256084" y="184896"/>
                </a:moveTo>
                <a:cubicBezTo>
                  <a:pt x="256175" y="184927"/>
                  <a:pt x="256236" y="184957"/>
                  <a:pt x="256266" y="184987"/>
                </a:cubicBezTo>
                <a:cubicBezTo>
                  <a:pt x="256327" y="185048"/>
                  <a:pt x="256236" y="185079"/>
                  <a:pt x="256205" y="185079"/>
                </a:cubicBezTo>
                <a:cubicBezTo>
                  <a:pt x="256084" y="185079"/>
                  <a:pt x="256023" y="185048"/>
                  <a:pt x="255901" y="184987"/>
                </a:cubicBezTo>
                <a:cubicBezTo>
                  <a:pt x="255962" y="184957"/>
                  <a:pt x="256023" y="184927"/>
                  <a:pt x="256084" y="184896"/>
                </a:cubicBezTo>
                <a:close/>
                <a:moveTo>
                  <a:pt x="179517" y="185200"/>
                </a:moveTo>
                <a:cubicBezTo>
                  <a:pt x="179517" y="185231"/>
                  <a:pt x="179578" y="185231"/>
                  <a:pt x="179578" y="185261"/>
                </a:cubicBezTo>
                <a:lnTo>
                  <a:pt x="179365" y="185261"/>
                </a:lnTo>
                <a:cubicBezTo>
                  <a:pt x="179365" y="185231"/>
                  <a:pt x="179365" y="185231"/>
                  <a:pt x="179426" y="185200"/>
                </a:cubicBezTo>
                <a:close/>
                <a:moveTo>
                  <a:pt x="252588" y="185079"/>
                </a:moveTo>
                <a:cubicBezTo>
                  <a:pt x="252710" y="185109"/>
                  <a:pt x="252771" y="185139"/>
                  <a:pt x="252862" y="185200"/>
                </a:cubicBezTo>
                <a:cubicBezTo>
                  <a:pt x="252788" y="185225"/>
                  <a:pt x="252714" y="185269"/>
                  <a:pt x="252641" y="185269"/>
                </a:cubicBezTo>
                <a:cubicBezTo>
                  <a:pt x="252623" y="185269"/>
                  <a:pt x="252606" y="185267"/>
                  <a:pt x="252588" y="185261"/>
                </a:cubicBezTo>
                <a:cubicBezTo>
                  <a:pt x="252565" y="185267"/>
                  <a:pt x="252543" y="185269"/>
                  <a:pt x="252522" y="185269"/>
                </a:cubicBezTo>
                <a:cubicBezTo>
                  <a:pt x="252432" y="185269"/>
                  <a:pt x="252358" y="185225"/>
                  <a:pt x="252284" y="185200"/>
                </a:cubicBezTo>
                <a:cubicBezTo>
                  <a:pt x="252376" y="185139"/>
                  <a:pt x="252467" y="185109"/>
                  <a:pt x="252588" y="185079"/>
                </a:cubicBezTo>
                <a:close/>
                <a:moveTo>
                  <a:pt x="255294" y="185231"/>
                </a:moveTo>
                <a:lnTo>
                  <a:pt x="255324" y="185291"/>
                </a:lnTo>
                <a:lnTo>
                  <a:pt x="255202" y="185291"/>
                </a:lnTo>
                <a:lnTo>
                  <a:pt x="255294" y="185231"/>
                </a:lnTo>
                <a:close/>
                <a:moveTo>
                  <a:pt x="159061" y="185261"/>
                </a:moveTo>
                <a:cubicBezTo>
                  <a:pt x="159061" y="185291"/>
                  <a:pt x="159091" y="185291"/>
                  <a:pt x="159091" y="185322"/>
                </a:cubicBezTo>
                <a:cubicBezTo>
                  <a:pt x="159091" y="185352"/>
                  <a:pt x="159061" y="185352"/>
                  <a:pt x="159000" y="185383"/>
                </a:cubicBezTo>
                <a:cubicBezTo>
                  <a:pt x="159000" y="185322"/>
                  <a:pt x="158970" y="185322"/>
                  <a:pt x="158970" y="185291"/>
                </a:cubicBezTo>
                <a:lnTo>
                  <a:pt x="159061" y="185261"/>
                </a:lnTo>
                <a:close/>
                <a:moveTo>
                  <a:pt x="34469" y="185261"/>
                </a:moveTo>
                <a:cubicBezTo>
                  <a:pt x="34499" y="185291"/>
                  <a:pt x="34530" y="185291"/>
                  <a:pt x="34530" y="185352"/>
                </a:cubicBezTo>
                <a:cubicBezTo>
                  <a:pt x="34590" y="185383"/>
                  <a:pt x="34499" y="185383"/>
                  <a:pt x="34469" y="185413"/>
                </a:cubicBezTo>
                <a:cubicBezTo>
                  <a:pt x="34438" y="185383"/>
                  <a:pt x="34378" y="185383"/>
                  <a:pt x="34378" y="185352"/>
                </a:cubicBezTo>
                <a:cubicBezTo>
                  <a:pt x="34378" y="185291"/>
                  <a:pt x="34469" y="185291"/>
                  <a:pt x="34469" y="185261"/>
                </a:cubicBezTo>
                <a:close/>
                <a:moveTo>
                  <a:pt x="171918" y="185231"/>
                </a:moveTo>
                <a:cubicBezTo>
                  <a:pt x="171979" y="185231"/>
                  <a:pt x="172040" y="185261"/>
                  <a:pt x="172040" y="185261"/>
                </a:cubicBezTo>
                <a:cubicBezTo>
                  <a:pt x="172070" y="185352"/>
                  <a:pt x="172040" y="185383"/>
                  <a:pt x="171979" y="185413"/>
                </a:cubicBezTo>
                <a:cubicBezTo>
                  <a:pt x="171918" y="185413"/>
                  <a:pt x="171827" y="185383"/>
                  <a:pt x="171827" y="185383"/>
                </a:cubicBezTo>
                <a:cubicBezTo>
                  <a:pt x="171857" y="185322"/>
                  <a:pt x="171888" y="185261"/>
                  <a:pt x="171918" y="185231"/>
                </a:cubicBezTo>
                <a:close/>
                <a:moveTo>
                  <a:pt x="240704" y="185200"/>
                </a:moveTo>
                <a:cubicBezTo>
                  <a:pt x="240795" y="185231"/>
                  <a:pt x="240916" y="185261"/>
                  <a:pt x="240916" y="185291"/>
                </a:cubicBezTo>
                <a:cubicBezTo>
                  <a:pt x="240856" y="185352"/>
                  <a:pt x="240764" y="185413"/>
                  <a:pt x="240704" y="185443"/>
                </a:cubicBezTo>
                <a:cubicBezTo>
                  <a:pt x="240673" y="185443"/>
                  <a:pt x="240582" y="185413"/>
                  <a:pt x="240582" y="185413"/>
                </a:cubicBezTo>
                <a:cubicBezTo>
                  <a:pt x="240582" y="185352"/>
                  <a:pt x="240673" y="185261"/>
                  <a:pt x="240704" y="185200"/>
                </a:cubicBezTo>
                <a:close/>
                <a:moveTo>
                  <a:pt x="259671" y="185261"/>
                </a:moveTo>
                <a:cubicBezTo>
                  <a:pt x="259671" y="185291"/>
                  <a:pt x="259701" y="185383"/>
                  <a:pt x="259701" y="185413"/>
                </a:cubicBezTo>
                <a:cubicBezTo>
                  <a:pt x="259701" y="185413"/>
                  <a:pt x="259610" y="185413"/>
                  <a:pt x="259579" y="185443"/>
                </a:cubicBezTo>
                <a:cubicBezTo>
                  <a:pt x="259579" y="185413"/>
                  <a:pt x="259549" y="185352"/>
                  <a:pt x="259549" y="185291"/>
                </a:cubicBezTo>
                <a:cubicBezTo>
                  <a:pt x="259549" y="185291"/>
                  <a:pt x="259610" y="185261"/>
                  <a:pt x="259671" y="185261"/>
                </a:cubicBezTo>
                <a:close/>
                <a:moveTo>
                  <a:pt x="205931" y="185200"/>
                </a:moveTo>
                <a:cubicBezTo>
                  <a:pt x="206083" y="185231"/>
                  <a:pt x="206204" y="185261"/>
                  <a:pt x="206417" y="185322"/>
                </a:cubicBezTo>
                <a:cubicBezTo>
                  <a:pt x="206204" y="185413"/>
                  <a:pt x="206052" y="185443"/>
                  <a:pt x="205900" y="185504"/>
                </a:cubicBezTo>
                <a:cubicBezTo>
                  <a:pt x="205809" y="185413"/>
                  <a:pt x="205749" y="185352"/>
                  <a:pt x="205749" y="185291"/>
                </a:cubicBezTo>
                <a:cubicBezTo>
                  <a:pt x="205749" y="185261"/>
                  <a:pt x="205931" y="185200"/>
                  <a:pt x="205931" y="185200"/>
                </a:cubicBezTo>
                <a:close/>
                <a:moveTo>
                  <a:pt x="256540" y="185443"/>
                </a:moveTo>
                <a:lnTo>
                  <a:pt x="256479" y="185535"/>
                </a:lnTo>
                <a:lnTo>
                  <a:pt x="256418" y="185443"/>
                </a:lnTo>
                <a:close/>
                <a:moveTo>
                  <a:pt x="234928" y="185504"/>
                </a:moveTo>
                <a:lnTo>
                  <a:pt x="235050" y="185565"/>
                </a:lnTo>
                <a:lnTo>
                  <a:pt x="234898" y="185535"/>
                </a:lnTo>
                <a:lnTo>
                  <a:pt x="234928" y="185504"/>
                </a:lnTo>
                <a:close/>
                <a:moveTo>
                  <a:pt x="187693" y="185504"/>
                </a:moveTo>
                <a:cubicBezTo>
                  <a:pt x="187785" y="185535"/>
                  <a:pt x="187815" y="185565"/>
                  <a:pt x="187785" y="185565"/>
                </a:cubicBezTo>
                <a:cubicBezTo>
                  <a:pt x="187724" y="185595"/>
                  <a:pt x="187693" y="185595"/>
                  <a:pt x="187633" y="185595"/>
                </a:cubicBezTo>
                <a:lnTo>
                  <a:pt x="187633" y="185535"/>
                </a:lnTo>
                <a:lnTo>
                  <a:pt x="187693" y="185504"/>
                </a:lnTo>
                <a:close/>
                <a:moveTo>
                  <a:pt x="252892" y="185504"/>
                </a:moveTo>
                <a:cubicBezTo>
                  <a:pt x="252923" y="185504"/>
                  <a:pt x="252983" y="185535"/>
                  <a:pt x="253014" y="185535"/>
                </a:cubicBezTo>
                <a:cubicBezTo>
                  <a:pt x="252923" y="185535"/>
                  <a:pt x="252862" y="185565"/>
                  <a:pt x="252771" y="185595"/>
                </a:cubicBezTo>
                <a:cubicBezTo>
                  <a:pt x="252771" y="185565"/>
                  <a:pt x="252740" y="185565"/>
                  <a:pt x="252740" y="185535"/>
                </a:cubicBezTo>
                <a:cubicBezTo>
                  <a:pt x="252771" y="185535"/>
                  <a:pt x="252862" y="185504"/>
                  <a:pt x="252892" y="185504"/>
                </a:cubicBezTo>
                <a:close/>
                <a:moveTo>
                  <a:pt x="131340" y="3951"/>
                </a:moveTo>
                <a:cubicBezTo>
                  <a:pt x="131589" y="4242"/>
                  <a:pt x="131711" y="4334"/>
                  <a:pt x="132102" y="4334"/>
                </a:cubicBezTo>
                <a:cubicBezTo>
                  <a:pt x="132284" y="4334"/>
                  <a:pt x="132523" y="4315"/>
                  <a:pt x="132860" y="4286"/>
                </a:cubicBezTo>
                <a:lnTo>
                  <a:pt x="133133" y="4286"/>
                </a:lnTo>
                <a:cubicBezTo>
                  <a:pt x="133291" y="4628"/>
                  <a:pt x="133815" y="4651"/>
                  <a:pt x="134347" y="4651"/>
                </a:cubicBezTo>
                <a:cubicBezTo>
                  <a:pt x="134429" y="4651"/>
                  <a:pt x="134511" y="4651"/>
                  <a:pt x="134592" y="4651"/>
                </a:cubicBezTo>
                <a:cubicBezTo>
                  <a:pt x="134683" y="4681"/>
                  <a:pt x="134805" y="4711"/>
                  <a:pt x="134927" y="4711"/>
                </a:cubicBezTo>
                <a:cubicBezTo>
                  <a:pt x="135747" y="4803"/>
                  <a:pt x="135747" y="4803"/>
                  <a:pt x="135838" y="5167"/>
                </a:cubicBezTo>
                <a:cubicBezTo>
                  <a:pt x="136294" y="5167"/>
                  <a:pt x="136781" y="5198"/>
                  <a:pt x="137267" y="5198"/>
                </a:cubicBezTo>
                <a:cubicBezTo>
                  <a:pt x="137510" y="5198"/>
                  <a:pt x="137693" y="5106"/>
                  <a:pt x="137875" y="5015"/>
                </a:cubicBezTo>
                <a:cubicBezTo>
                  <a:pt x="137845" y="4833"/>
                  <a:pt x="137784" y="4711"/>
                  <a:pt x="137723" y="4559"/>
                </a:cubicBezTo>
                <a:cubicBezTo>
                  <a:pt x="137830" y="4488"/>
                  <a:pt x="137946" y="4468"/>
                  <a:pt x="138066" y="4468"/>
                </a:cubicBezTo>
                <a:cubicBezTo>
                  <a:pt x="138223" y="4468"/>
                  <a:pt x="138388" y="4503"/>
                  <a:pt x="138546" y="4503"/>
                </a:cubicBezTo>
                <a:cubicBezTo>
                  <a:pt x="138576" y="4503"/>
                  <a:pt x="138605" y="4501"/>
                  <a:pt x="138635" y="4499"/>
                </a:cubicBezTo>
                <a:cubicBezTo>
                  <a:pt x="138756" y="4377"/>
                  <a:pt x="138878" y="4225"/>
                  <a:pt x="139000" y="4103"/>
                </a:cubicBezTo>
                <a:cubicBezTo>
                  <a:pt x="139455" y="4103"/>
                  <a:pt x="139395" y="4347"/>
                  <a:pt x="138848" y="4954"/>
                </a:cubicBezTo>
                <a:cubicBezTo>
                  <a:pt x="138998" y="5105"/>
                  <a:pt x="139287" y="5165"/>
                  <a:pt x="139594" y="5165"/>
                </a:cubicBezTo>
                <a:cubicBezTo>
                  <a:pt x="139719" y="5165"/>
                  <a:pt x="139848" y="5155"/>
                  <a:pt x="139972" y="5137"/>
                </a:cubicBezTo>
                <a:cubicBezTo>
                  <a:pt x="140371" y="5032"/>
                  <a:pt x="140741" y="4999"/>
                  <a:pt x="141132" y="4999"/>
                </a:cubicBezTo>
                <a:cubicBezTo>
                  <a:pt x="141307" y="4999"/>
                  <a:pt x="141487" y="5006"/>
                  <a:pt x="141674" y="5015"/>
                </a:cubicBezTo>
                <a:cubicBezTo>
                  <a:pt x="141924" y="5028"/>
                  <a:pt x="142167" y="5047"/>
                  <a:pt x="142405" y="5047"/>
                </a:cubicBezTo>
                <a:cubicBezTo>
                  <a:pt x="142719" y="5047"/>
                  <a:pt x="143022" y="5015"/>
                  <a:pt x="143316" y="4894"/>
                </a:cubicBezTo>
                <a:cubicBezTo>
                  <a:pt x="143428" y="4866"/>
                  <a:pt x="143606" y="4844"/>
                  <a:pt x="143810" y="4844"/>
                </a:cubicBezTo>
                <a:cubicBezTo>
                  <a:pt x="144046" y="4844"/>
                  <a:pt x="144317" y="4873"/>
                  <a:pt x="144562" y="4954"/>
                </a:cubicBezTo>
                <a:cubicBezTo>
                  <a:pt x="145018" y="5106"/>
                  <a:pt x="145626" y="5137"/>
                  <a:pt x="146173" y="5258"/>
                </a:cubicBezTo>
                <a:cubicBezTo>
                  <a:pt x="146295" y="5106"/>
                  <a:pt x="146355" y="4863"/>
                  <a:pt x="146507" y="4863"/>
                </a:cubicBezTo>
                <a:cubicBezTo>
                  <a:pt x="147358" y="4742"/>
                  <a:pt x="147541" y="4559"/>
                  <a:pt x="147237" y="4225"/>
                </a:cubicBezTo>
                <a:cubicBezTo>
                  <a:pt x="147206" y="4195"/>
                  <a:pt x="147358" y="4103"/>
                  <a:pt x="147541" y="3982"/>
                </a:cubicBezTo>
                <a:lnTo>
                  <a:pt x="147754" y="3982"/>
                </a:lnTo>
                <a:cubicBezTo>
                  <a:pt x="147905" y="4225"/>
                  <a:pt x="147997" y="4347"/>
                  <a:pt x="148118" y="4529"/>
                </a:cubicBezTo>
                <a:cubicBezTo>
                  <a:pt x="148605" y="4529"/>
                  <a:pt x="149061" y="4559"/>
                  <a:pt x="149668" y="4559"/>
                </a:cubicBezTo>
                <a:lnTo>
                  <a:pt x="150003" y="5137"/>
                </a:lnTo>
                <a:cubicBezTo>
                  <a:pt x="151036" y="5015"/>
                  <a:pt x="151492" y="4681"/>
                  <a:pt x="151979" y="4286"/>
                </a:cubicBezTo>
                <a:cubicBezTo>
                  <a:pt x="152374" y="4499"/>
                  <a:pt x="152708" y="4681"/>
                  <a:pt x="153042" y="4863"/>
                </a:cubicBezTo>
                <a:lnTo>
                  <a:pt x="153073" y="4863"/>
                </a:lnTo>
                <a:cubicBezTo>
                  <a:pt x="153042" y="4681"/>
                  <a:pt x="152830" y="4438"/>
                  <a:pt x="153377" y="4347"/>
                </a:cubicBezTo>
                <a:lnTo>
                  <a:pt x="153377" y="4347"/>
                </a:lnTo>
                <a:cubicBezTo>
                  <a:pt x="153681" y="4681"/>
                  <a:pt x="153681" y="4681"/>
                  <a:pt x="153073" y="4863"/>
                </a:cubicBezTo>
                <a:lnTo>
                  <a:pt x="153073" y="4894"/>
                </a:lnTo>
                <a:cubicBezTo>
                  <a:pt x="153463" y="4986"/>
                  <a:pt x="153837" y="5078"/>
                  <a:pt x="154219" y="5078"/>
                </a:cubicBezTo>
                <a:cubicBezTo>
                  <a:pt x="154342" y="5078"/>
                  <a:pt x="154466" y="5068"/>
                  <a:pt x="154593" y="5046"/>
                </a:cubicBezTo>
                <a:cubicBezTo>
                  <a:pt x="155292" y="4742"/>
                  <a:pt x="154380" y="4377"/>
                  <a:pt x="155018" y="4043"/>
                </a:cubicBezTo>
                <a:lnTo>
                  <a:pt x="155018" y="4043"/>
                </a:lnTo>
                <a:cubicBezTo>
                  <a:pt x="155626" y="4195"/>
                  <a:pt x="155200" y="4499"/>
                  <a:pt x="155596" y="4651"/>
                </a:cubicBezTo>
                <a:cubicBezTo>
                  <a:pt x="155900" y="4803"/>
                  <a:pt x="156052" y="5046"/>
                  <a:pt x="156325" y="5289"/>
                </a:cubicBezTo>
                <a:cubicBezTo>
                  <a:pt x="156872" y="5015"/>
                  <a:pt x="157419" y="4833"/>
                  <a:pt x="157571" y="4529"/>
                </a:cubicBezTo>
                <a:lnTo>
                  <a:pt x="157541" y="4529"/>
                </a:lnTo>
                <a:cubicBezTo>
                  <a:pt x="157541" y="4529"/>
                  <a:pt x="157571" y="4529"/>
                  <a:pt x="157571" y="4499"/>
                </a:cubicBezTo>
                <a:lnTo>
                  <a:pt x="156811" y="4499"/>
                </a:lnTo>
                <a:cubicBezTo>
                  <a:pt x="156811" y="4195"/>
                  <a:pt x="157115" y="4073"/>
                  <a:pt x="157541" y="3982"/>
                </a:cubicBezTo>
                <a:lnTo>
                  <a:pt x="157936" y="3982"/>
                </a:lnTo>
                <a:cubicBezTo>
                  <a:pt x="158149" y="4195"/>
                  <a:pt x="157845" y="4347"/>
                  <a:pt x="157571" y="4499"/>
                </a:cubicBezTo>
                <a:lnTo>
                  <a:pt x="157571" y="4529"/>
                </a:lnTo>
                <a:cubicBezTo>
                  <a:pt x="157906" y="4559"/>
                  <a:pt x="157997" y="4711"/>
                  <a:pt x="158088" y="4833"/>
                </a:cubicBezTo>
                <a:cubicBezTo>
                  <a:pt x="158179" y="4954"/>
                  <a:pt x="158392" y="5015"/>
                  <a:pt x="158605" y="5137"/>
                </a:cubicBezTo>
                <a:cubicBezTo>
                  <a:pt x="159173" y="5049"/>
                  <a:pt x="159662" y="4836"/>
                  <a:pt x="160220" y="4836"/>
                </a:cubicBezTo>
                <a:cubicBezTo>
                  <a:pt x="160438" y="4836"/>
                  <a:pt x="160667" y="4869"/>
                  <a:pt x="160915" y="4954"/>
                </a:cubicBezTo>
                <a:cubicBezTo>
                  <a:pt x="161097" y="4711"/>
                  <a:pt x="161249" y="4529"/>
                  <a:pt x="161371" y="4377"/>
                </a:cubicBezTo>
                <a:lnTo>
                  <a:pt x="161675" y="4438"/>
                </a:lnTo>
                <a:cubicBezTo>
                  <a:pt x="161736" y="4559"/>
                  <a:pt x="161736" y="4681"/>
                  <a:pt x="161796" y="4803"/>
                </a:cubicBezTo>
                <a:cubicBezTo>
                  <a:pt x="161827" y="4894"/>
                  <a:pt x="161827" y="5015"/>
                  <a:pt x="161857" y="5258"/>
                </a:cubicBezTo>
                <a:cubicBezTo>
                  <a:pt x="162465" y="5015"/>
                  <a:pt x="162891" y="4863"/>
                  <a:pt x="163347" y="4681"/>
                </a:cubicBezTo>
                <a:cubicBezTo>
                  <a:pt x="163498" y="4803"/>
                  <a:pt x="163650" y="4863"/>
                  <a:pt x="163924" y="5046"/>
                </a:cubicBezTo>
                <a:cubicBezTo>
                  <a:pt x="164137" y="4863"/>
                  <a:pt x="164289" y="4742"/>
                  <a:pt x="164471" y="4590"/>
                </a:cubicBezTo>
                <a:cubicBezTo>
                  <a:pt x="164733" y="4617"/>
                  <a:pt x="165025" y="4663"/>
                  <a:pt x="165282" y="4663"/>
                </a:cubicBezTo>
                <a:cubicBezTo>
                  <a:pt x="165591" y="4663"/>
                  <a:pt x="165847" y="4596"/>
                  <a:pt x="165930" y="4347"/>
                </a:cubicBezTo>
                <a:cubicBezTo>
                  <a:pt x="166386" y="4347"/>
                  <a:pt x="166660" y="4103"/>
                  <a:pt x="167024" y="3982"/>
                </a:cubicBezTo>
                <a:lnTo>
                  <a:pt x="167602" y="3982"/>
                </a:lnTo>
                <a:cubicBezTo>
                  <a:pt x="167116" y="4225"/>
                  <a:pt x="166872" y="4529"/>
                  <a:pt x="166690" y="4894"/>
                </a:cubicBezTo>
                <a:cubicBezTo>
                  <a:pt x="167072" y="4894"/>
                  <a:pt x="167466" y="4762"/>
                  <a:pt x="167812" y="4762"/>
                </a:cubicBezTo>
                <a:cubicBezTo>
                  <a:pt x="168016" y="4762"/>
                  <a:pt x="168204" y="4808"/>
                  <a:pt x="168362" y="4954"/>
                </a:cubicBezTo>
                <a:cubicBezTo>
                  <a:pt x="168727" y="4833"/>
                  <a:pt x="169091" y="4681"/>
                  <a:pt x="169456" y="4559"/>
                </a:cubicBezTo>
                <a:cubicBezTo>
                  <a:pt x="169091" y="4407"/>
                  <a:pt x="168970" y="4225"/>
                  <a:pt x="169091" y="4043"/>
                </a:cubicBezTo>
                <a:lnTo>
                  <a:pt x="169760" y="4043"/>
                </a:lnTo>
                <a:cubicBezTo>
                  <a:pt x="170216" y="4255"/>
                  <a:pt x="170186" y="4559"/>
                  <a:pt x="170186" y="4863"/>
                </a:cubicBezTo>
                <a:cubicBezTo>
                  <a:pt x="170268" y="4872"/>
                  <a:pt x="170340" y="4875"/>
                  <a:pt x="170403" y="4875"/>
                </a:cubicBezTo>
                <a:cubicBezTo>
                  <a:pt x="171044" y="4875"/>
                  <a:pt x="170810" y="4490"/>
                  <a:pt x="171280" y="4407"/>
                </a:cubicBezTo>
                <a:cubicBezTo>
                  <a:pt x="171766" y="4711"/>
                  <a:pt x="172131" y="5106"/>
                  <a:pt x="173073" y="5137"/>
                </a:cubicBezTo>
                <a:cubicBezTo>
                  <a:pt x="174289" y="4954"/>
                  <a:pt x="173377" y="4438"/>
                  <a:pt x="173711" y="4134"/>
                </a:cubicBezTo>
                <a:cubicBezTo>
                  <a:pt x="173788" y="4124"/>
                  <a:pt x="173857" y="4120"/>
                  <a:pt x="173920" y="4120"/>
                </a:cubicBezTo>
                <a:cubicBezTo>
                  <a:pt x="174259" y="4120"/>
                  <a:pt x="174411" y="4244"/>
                  <a:pt x="174411" y="4347"/>
                </a:cubicBezTo>
                <a:cubicBezTo>
                  <a:pt x="174441" y="4559"/>
                  <a:pt x="174411" y="4803"/>
                  <a:pt x="174411" y="5167"/>
                </a:cubicBezTo>
                <a:cubicBezTo>
                  <a:pt x="174745" y="5015"/>
                  <a:pt x="174927" y="4894"/>
                  <a:pt x="175110" y="4833"/>
                </a:cubicBezTo>
                <a:cubicBezTo>
                  <a:pt x="175322" y="4742"/>
                  <a:pt x="175505" y="4681"/>
                  <a:pt x="175687" y="4559"/>
                </a:cubicBezTo>
                <a:cubicBezTo>
                  <a:pt x="175566" y="4499"/>
                  <a:pt x="175414" y="4438"/>
                  <a:pt x="175322" y="4377"/>
                </a:cubicBezTo>
                <a:cubicBezTo>
                  <a:pt x="175262" y="4347"/>
                  <a:pt x="175383" y="4255"/>
                  <a:pt x="175414" y="4225"/>
                </a:cubicBezTo>
                <a:cubicBezTo>
                  <a:pt x="175505" y="4225"/>
                  <a:pt x="175566" y="4225"/>
                  <a:pt x="175566" y="4255"/>
                </a:cubicBezTo>
                <a:cubicBezTo>
                  <a:pt x="175687" y="4347"/>
                  <a:pt x="175778" y="4407"/>
                  <a:pt x="175870" y="4499"/>
                </a:cubicBezTo>
                <a:lnTo>
                  <a:pt x="175991" y="4590"/>
                </a:lnTo>
                <a:cubicBezTo>
                  <a:pt x="176295" y="4803"/>
                  <a:pt x="176599" y="4954"/>
                  <a:pt x="176994" y="5167"/>
                </a:cubicBezTo>
                <a:cubicBezTo>
                  <a:pt x="177274" y="4916"/>
                  <a:pt x="177476" y="4716"/>
                  <a:pt x="177696" y="4496"/>
                </a:cubicBezTo>
                <a:lnTo>
                  <a:pt x="177696" y="4496"/>
                </a:lnTo>
                <a:cubicBezTo>
                  <a:pt x="177608" y="4499"/>
                  <a:pt x="177525" y="4499"/>
                  <a:pt x="177450" y="4499"/>
                </a:cubicBezTo>
                <a:cubicBezTo>
                  <a:pt x="177663" y="4438"/>
                  <a:pt x="177845" y="4377"/>
                  <a:pt x="178088" y="4347"/>
                </a:cubicBezTo>
                <a:cubicBezTo>
                  <a:pt x="178210" y="4347"/>
                  <a:pt x="178362" y="4286"/>
                  <a:pt x="178392" y="4286"/>
                </a:cubicBezTo>
                <a:lnTo>
                  <a:pt x="178392" y="4286"/>
                </a:lnTo>
                <a:cubicBezTo>
                  <a:pt x="178544" y="4407"/>
                  <a:pt x="178514" y="4438"/>
                  <a:pt x="178210" y="4438"/>
                </a:cubicBezTo>
                <a:cubicBezTo>
                  <a:pt x="178070" y="4469"/>
                  <a:pt x="177931" y="4484"/>
                  <a:pt x="177799" y="4491"/>
                </a:cubicBezTo>
                <a:lnTo>
                  <a:pt x="177799" y="4491"/>
                </a:lnTo>
                <a:cubicBezTo>
                  <a:pt x="178089" y="4833"/>
                  <a:pt x="178103" y="4834"/>
                  <a:pt x="178392" y="4863"/>
                </a:cubicBezTo>
                <a:cubicBezTo>
                  <a:pt x="178690" y="4893"/>
                  <a:pt x="179017" y="4952"/>
                  <a:pt x="179317" y="4983"/>
                </a:cubicBezTo>
                <a:lnTo>
                  <a:pt x="179317" y="4983"/>
                </a:lnTo>
                <a:cubicBezTo>
                  <a:pt x="179920" y="4892"/>
                  <a:pt x="180524" y="4802"/>
                  <a:pt x="181098" y="4711"/>
                </a:cubicBezTo>
                <a:cubicBezTo>
                  <a:pt x="180946" y="4438"/>
                  <a:pt x="180946" y="4195"/>
                  <a:pt x="181158" y="4073"/>
                </a:cubicBezTo>
                <a:cubicBezTo>
                  <a:pt x="181189" y="4043"/>
                  <a:pt x="181280" y="4043"/>
                  <a:pt x="181341" y="4043"/>
                </a:cubicBezTo>
                <a:lnTo>
                  <a:pt x="181706" y="4043"/>
                </a:lnTo>
                <a:cubicBezTo>
                  <a:pt x="181736" y="4073"/>
                  <a:pt x="181797" y="4103"/>
                  <a:pt x="181797" y="4134"/>
                </a:cubicBezTo>
                <a:cubicBezTo>
                  <a:pt x="181857" y="4225"/>
                  <a:pt x="181857" y="4286"/>
                  <a:pt x="181857" y="4407"/>
                </a:cubicBezTo>
                <a:cubicBezTo>
                  <a:pt x="181888" y="4409"/>
                  <a:pt x="181916" y="4409"/>
                  <a:pt x="181942" y="4409"/>
                </a:cubicBezTo>
                <a:cubicBezTo>
                  <a:pt x="182471" y="4409"/>
                  <a:pt x="182235" y="4129"/>
                  <a:pt x="182496" y="4043"/>
                </a:cubicBezTo>
                <a:lnTo>
                  <a:pt x="182861" y="4043"/>
                </a:lnTo>
                <a:cubicBezTo>
                  <a:pt x="183408" y="4134"/>
                  <a:pt x="183924" y="4286"/>
                  <a:pt x="184532" y="4407"/>
                </a:cubicBezTo>
                <a:cubicBezTo>
                  <a:pt x="184624" y="4255"/>
                  <a:pt x="184654" y="4134"/>
                  <a:pt x="184684" y="4043"/>
                </a:cubicBezTo>
                <a:lnTo>
                  <a:pt x="184806" y="4043"/>
                </a:lnTo>
                <a:cubicBezTo>
                  <a:pt x="185444" y="4134"/>
                  <a:pt x="184988" y="4529"/>
                  <a:pt x="185414" y="4651"/>
                </a:cubicBezTo>
                <a:cubicBezTo>
                  <a:pt x="185870" y="4742"/>
                  <a:pt x="186417" y="4833"/>
                  <a:pt x="186721" y="5046"/>
                </a:cubicBezTo>
                <a:cubicBezTo>
                  <a:pt x="187238" y="4954"/>
                  <a:pt x="187724" y="4833"/>
                  <a:pt x="188241" y="4711"/>
                </a:cubicBezTo>
                <a:lnTo>
                  <a:pt x="188180" y="4681"/>
                </a:lnTo>
                <a:lnTo>
                  <a:pt x="188241" y="4681"/>
                </a:lnTo>
                <a:cubicBezTo>
                  <a:pt x="188119" y="4590"/>
                  <a:pt x="187967" y="4499"/>
                  <a:pt x="187845" y="4407"/>
                </a:cubicBezTo>
                <a:cubicBezTo>
                  <a:pt x="187989" y="4350"/>
                  <a:pt x="188126" y="4320"/>
                  <a:pt x="188243" y="4320"/>
                </a:cubicBezTo>
                <a:cubicBezTo>
                  <a:pt x="188374" y="4320"/>
                  <a:pt x="188480" y="4358"/>
                  <a:pt x="188545" y="4438"/>
                </a:cubicBezTo>
                <a:cubicBezTo>
                  <a:pt x="188636" y="4559"/>
                  <a:pt x="188575" y="4681"/>
                  <a:pt x="188241" y="4681"/>
                </a:cubicBezTo>
                <a:cubicBezTo>
                  <a:pt x="188332" y="4803"/>
                  <a:pt x="188453" y="4863"/>
                  <a:pt x="188636" y="5015"/>
                </a:cubicBezTo>
                <a:cubicBezTo>
                  <a:pt x="189031" y="4985"/>
                  <a:pt x="189456" y="4985"/>
                  <a:pt x="189852" y="4954"/>
                </a:cubicBezTo>
                <a:cubicBezTo>
                  <a:pt x="190308" y="5015"/>
                  <a:pt x="189912" y="5198"/>
                  <a:pt x="190064" y="5319"/>
                </a:cubicBezTo>
                <a:cubicBezTo>
                  <a:pt x="190209" y="5325"/>
                  <a:pt x="190327" y="5329"/>
                  <a:pt x="190425" y="5329"/>
                </a:cubicBezTo>
                <a:cubicBezTo>
                  <a:pt x="190867" y="5329"/>
                  <a:pt x="190921" y="5239"/>
                  <a:pt x="191219" y="4742"/>
                </a:cubicBezTo>
                <a:cubicBezTo>
                  <a:pt x="191766" y="4651"/>
                  <a:pt x="192587" y="4711"/>
                  <a:pt x="192648" y="4225"/>
                </a:cubicBezTo>
                <a:cubicBezTo>
                  <a:pt x="192982" y="4286"/>
                  <a:pt x="193286" y="4347"/>
                  <a:pt x="193590" y="4377"/>
                </a:cubicBezTo>
                <a:cubicBezTo>
                  <a:pt x="193803" y="4255"/>
                  <a:pt x="194016" y="4134"/>
                  <a:pt x="194320" y="3982"/>
                </a:cubicBezTo>
                <a:lnTo>
                  <a:pt x="194654" y="3982"/>
                </a:lnTo>
                <a:cubicBezTo>
                  <a:pt x="194715" y="4134"/>
                  <a:pt x="194806" y="4286"/>
                  <a:pt x="194928" y="4438"/>
                </a:cubicBezTo>
                <a:lnTo>
                  <a:pt x="196174" y="4347"/>
                </a:lnTo>
                <a:lnTo>
                  <a:pt x="196174" y="4347"/>
                </a:lnTo>
                <a:cubicBezTo>
                  <a:pt x="196143" y="4499"/>
                  <a:pt x="196143" y="4590"/>
                  <a:pt x="196083" y="4711"/>
                </a:cubicBezTo>
                <a:cubicBezTo>
                  <a:pt x="196245" y="4745"/>
                  <a:pt x="196362" y="4759"/>
                  <a:pt x="196449" y="4759"/>
                </a:cubicBezTo>
                <a:cubicBezTo>
                  <a:pt x="196832" y="4759"/>
                  <a:pt x="196594" y="4482"/>
                  <a:pt x="196843" y="4407"/>
                </a:cubicBezTo>
                <a:cubicBezTo>
                  <a:pt x="197091" y="4426"/>
                  <a:pt x="197327" y="4542"/>
                  <a:pt x="197544" y="4542"/>
                </a:cubicBezTo>
                <a:cubicBezTo>
                  <a:pt x="197672" y="4542"/>
                  <a:pt x="197793" y="4501"/>
                  <a:pt x="197906" y="4377"/>
                </a:cubicBezTo>
                <a:cubicBezTo>
                  <a:pt x="198028" y="4255"/>
                  <a:pt x="198180" y="4134"/>
                  <a:pt x="198362" y="3982"/>
                </a:cubicBezTo>
                <a:cubicBezTo>
                  <a:pt x="198636" y="4134"/>
                  <a:pt x="198788" y="4225"/>
                  <a:pt x="198940" y="4347"/>
                </a:cubicBezTo>
                <a:cubicBezTo>
                  <a:pt x="199244" y="4347"/>
                  <a:pt x="199335" y="4225"/>
                  <a:pt x="199365" y="4103"/>
                </a:cubicBezTo>
                <a:cubicBezTo>
                  <a:pt x="199365" y="4073"/>
                  <a:pt x="199396" y="4043"/>
                  <a:pt x="199426" y="3982"/>
                </a:cubicBezTo>
                <a:lnTo>
                  <a:pt x="200004" y="3982"/>
                </a:lnTo>
                <a:cubicBezTo>
                  <a:pt x="200134" y="4286"/>
                  <a:pt x="200312" y="4389"/>
                  <a:pt x="200770" y="4389"/>
                </a:cubicBezTo>
                <a:cubicBezTo>
                  <a:pt x="200952" y="4389"/>
                  <a:pt x="201178" y="4372"/>
                  <a:pt x="201463" y="4347"/>
                </a:cubicBezTo>
                <a:lnTo>
                  <a:pt x="201402" y="4347"/>
                </a:lnTo>
                <a:cubicBezTo>
                  <a:pt x="201491" y="4324"/>
                  <a:pt x="201562" y="4315"/>
                  <a:pt x="201621" y="4315"/>
                </a:cubicBezTo>
                <a:cubicBezTo>
                  <a:pt x="201804" y="4315"/>
                  <a:pt x="201872" y="4407"/>
                  <a:pt x="202010" y="4499"/>
                </a:cubicBezTo>
                <a:cubicBezTo>
                  <a:pt x="202162" y="4559"/>
                  <a:pt x="202435" y="4681"/>
                  <a:pt x="202618" y="4681"/>
                </a:cubicBezTo>
                <a:cubicBezTo>
                  <a:pt x="202750" y="4677"/>
                  <a:pt x="202880" y="4675"/>
                  <a:pt x="203009" y="4675"/>
                </a:cubicBezTo>
                <a:cubicBezTo>
                  <a:pt x="203861" y="4675"/>
                  <a:pt x="204657" y="4758"/>
                  <a:pt x="205475" y="4863"/>
                </a:cubicBezTo>
                <a:cubicBezTo>
                  <a:pt x="205627" y="4863"/>
                  <a:pt x="205870" y="4833"/>
                  <a:pt x="206022" y="4833"/>
                </a:cubicBezTo>
                <a:cubicBezTo>
                  <a:pt x="206113" y="4711"/>
                  <a:pt x="206204" y="4590"/>
                  <a:pt x="206356" y="4407"/>
                </a:cubicBezTo>
                <a:cubicBezTo>
                  <a:pt x="206660" y="4499"/>
                  <a:pt x="206934" y="4529"/>
                  <a:pt x="207268" y="4651"/>
                </a:cubicBezTo>
                <a:lnTo>
                  <a:pt x="207603" y="4073"/>
                </a:lnTo>
                <a:cubicBezTo>
                  <a:pt x="207755" y="4134"/>
                  <a:pt x="207907" y="4134"/>
                  <a:pt x="207907" y="4195"/>
                </a:cubicBezTo>
                <a:cubicBezTo>
                  <a:pt x="207937" y="4499"/>
                  <a:pt x="207998" y="4742"/>
                  <a:pt x="207998" y="5046"/>
                </a:cubicBezTo>
                <a:cubicBezTo>
                  <a:pt x="209062" y="5350"/>
                  <a:pt x="210156" y="5137"/>
                  <a:pt x="211129" y="5289"/>
                </a:cubicBezTo>
                <a:cubicBezTo>
                  <a:pt x="211220" y="5289"/>
                  <a:pt x="211372" y="5258"/>
                  <a:pt x="211493" y="5198"/>
                </a:cubicBezTo>
                <a:cubicBezTo>
                  <a:pt x="212043" y="5074"/>
                  <a:pt x="212282" y="5011"/>
                  <a:pt x="212543" y="5011"/>
                </a:cubicBezTo>
                <a:cubicBezTo>
                  <a:pt x="212730" y="5011"/>
                  <a:pt x="212927" y="5043"/>
                  <a:pt x="213256" y="5106"/>
                </a:cubicBezTo>
                <a:cubicBezTo>
                  <a:pt x="213492" y="5135"/>
                  <a:pt x="213712" y="5148"/>
                  <a:pt x="213925" y="5148"/>
                </a:cubicBezTo>
                <a:cubicBezTo>
                  <a:pt x="214398" y="5148"/>
                  <a:pt x="214831" y="5080"/>
                  <a:pt x="215293" y="4954"/>
                </a:cubicBezTo>
                <a:cubicBezTo>
                  <a:pt x="215809" y="4803"/>
                  <a:pt x="216113" y="4590"/>
                  <a:pt x="215809" y="4286"/>
                </a:cubicBezTo>
                <a:cubicBezTo>
                  <a:pt x="215688" y="4195"/>
                  <a:pt x="215749" y="4073"/>
                  <a:pt x="215961" y="4043"/>
                </a:cubicBezTo>
                <a:lnTo>
                  <a:pt x="216509" y="4043"/>
                </a:lnTo>
                <a:cubicBezTo>
                  <a:pt x="216235" y="4347"/>
                  <a:pt x="216691" y="4529"/>
                  <a:pt x="217117" y="4711"/>
                </a:cubicBezTo>
                <a:cubicBezTo>
                  <a:pt x="216995" y="4803"/>
                  <a:pt x="216873" y="4833"/>
                  <a:pt x="216843" y="4863"/>
                </a:cubicBezTo>
                <a:cubicBezTo>
                  <a:pt x="216813" y="4894"/>
                  <a:pt x="216752" y="5015"/>
                  <a:pt x="216752" y="5015"/>
                </a:cubicBezTo>
                <a:cubicBezTo>
                  <a:pt x="216857" y="5036"/>
                  <a:pt x="217034" y="5072"/>
                  <a:pt x="217144" y="5072"/>
                </a:cubicBezTo>
                <a:cubicBezTo>
                  <a:pt x="217193" y="5072"/>
                  <a:pt x="217229" y="5065"/>
                  <a:pt x="217238" y="5046"/>
                </a:cubicBezTo>
                <a:cubicBezTo>
                  <a:pt x="217360" y="4985"/>
                  <a:pt x="217360" y="4833"/>
                  <a:pt x="217481" y="4742"/>
                </a:cubicBezTo>
                <a:cubicBezTo>
                  <a:pt x="217572" y="4681"/>
                  <a:pt x="217755" y="4590"/>
                  <a:pt x="217876" y="4590"/>
                </a:cubicBezTo>
                <a:cubicBezTo>
                  <a:pt x="217998" y="4590"/>
                  <a:pt x="218211" y="4681"/>
                  <a:pt x="218272" y="4742"/>
                </a:cubicBezTo>
                <a:cubicBezTo>
                  <a:pt x="218393" y="4863"/>
                  <a:pt x="218424" y="5015"/>
                  <a:pt x="218515" y="5167"/>
                </a:cubicBezTo>
                <a:cubicBezTo>
                  <a:pt x="219092" y="4985"/>
                  <a:pt x="219548" y="4833"/>
                  <a:pt x="220034" y="4681"/>
                </a:cubicBezTo>
                <a:cubicBezTo>
                  <a:pt x="220160" y="4660"/>
                  <a:pt x="220344" y="4625"/>
                  <a:pt x="220536" y="4625"/>
                </a:cubicBezTo>
                <a:cubicBezTo>
                  <a:pt x="220622" y="4625"/>
                  <a:pt x="220710" y="4632"/>
                  <a:pt x="220794" y="4651"/>
                </a:cubicBezTo>
                <a:cubicBezTo>
                  <a:pt x="221129" y="4681"/>
                  <a:pt x="221129" y="4803"/>
                  <a:pt x="220916" y="4954"/>
                </a:cubicBezTo>
                <a:cubicBezTo>
                  <a:pt x="221281" y="4985"/>
                  <a:pt x="221615" y="4985"/>
                  <a:pt x="221919" y="5015"/>
                </a:cubicBezTo>
                <a:cubicBezTo>
                  <a:pt x="222284" y="5046"/>
                  <a:pt x="222618" y="5167"/>
                  <a:pt x="222952" y="5258"/>
                </a:cubicBezTo>
                <a:cubicBezTo>
                  <a:pt x="223956" y="4954"/>
                  <a:pt x="223287" y="4438"/>
                  <a:pt x="223378" y="4073"/>
                </a:cubicBezTo>
                <a:lnTo>
                  <a:pt x="223743" y="4073"/>
                </a:lnTo>
                <a:cubicBezTo>
                  <a:pt x="223956" y="4286"/>
                  <a:pt x="224108" y="4529"/>
                  <a:pt x="224320" y="4742"/>
                </a:cubicBezTo>
                <a:cubicBezTo>
                  <a:pt x="224614" y="5057"/>
                  <a:pt x="224720" y="5154"/>
                  <a:pt x="225088" y="5154"/>
                </a:cubicBezTo>
                <a:cubicBezTo>
                  <a:pt x="225252" y="5154"/>
                  <a:pt x="225469" y="5135"/>
                  <a:pt x="225779" y="5106"/>
                </a:cubicBezTo>
                <a:cubicBezTo>
                  <a:pt x="226022" y="5046"/>
                  <a:pt x="226266" y="5015"/>
                  <a:pt x="226570" y="4985"/>
                </a:cubicBezTo>
                <a:cubicBezTo>
                  <a:pt x="226995" y="5106"/>
                  <a:pt x="227360" y="5258"/>
                  <a:pt x="227816" y="5350"/>
                </a:cubicBezTo>
                <a:cubicBezTo>
                  <a:pt x="227852" y="5364"/>
                  <a:pt x="227899" y="5370"/>
                  <a:pt x="227953" y="5370"/>
                </a:cubicBezTo>
                <a:cubicBezTo>
                  <a:pt x="228122" y="5370"/>
                  <a:pt x="228353" y="5312"/>
                  <a:pt x="228515" y="5289"/>
                </a:cubicBezTo>
                <a:cubicBezTo>
                  <a:pt x="228576" y="5258"/>
                  <a:pt x="228515" y="5137"/>
                  <a:pt x="228454" y="5046"/>
                </a:cubicBezTo>
                <a:cubicBezTo>
                  <a:pt x="228454" y="5015"/>
                  <a:pt x="228393" y="4954"/>
                  <a:pt x="228393" y="4894"/>
                </a:cubicBezTo>
                <a:cubicBezTo>
                  <a:pt x="228520" y="4852"/>
                  <a:pt x="228636" y="4835"/>
                  <a:pt x="228747" y="4835"/>
                </a:cubicBezTo>
                <a:cubicBezTo>
                  <a:pt x="229115" y="4835"/>
                  <a:pt x="229417" y="5015"/>
                  <a:pt x="229792" y="5015"/>
                </a:cubicBezTo>
                <a:cubicBezTo>
                  <a:pt x="229822" y="4833"/>
                  <a:pt x="229913" y="4651"/>
                  <a:pt x="229974" y="4255"/>
                </a:cubicBezTo>
                <a:cubicBezTo>
                  <a:pt x="230247" y="4529"/>
                  <a:pt x="230369" y="4651"/>
                  <a:pt x="230430" y="4742"/>
                </a:cubicBezTo>
                <a:cubicBezTo>
                  <a:pt x="230521" y="4833"/>
                  <a:pt x="230551" y="4894"/>
                  <a:pt x="230582" y="4985"/>
                </a:cubicBezTo>
                <a:cubicBezTo>
                  <a:pt x="230743" y="5029"/>
                  <a:pt x="230882" y="5046"/>
                  <a:pt x="231008" y="5046"/>
                </a:cubicBezTo>
                <a:cubicBezTo>
                  <a:pt x="231405" y="5046"/>
                  <a:pt x="231664" y="4872"/>
                  <a:pt x="232010" y="4803"/>
                </a:cubicBezTo>
                <a:cubicBezTo>
                  <a:pt x="232102" y="4863"/>
                  <a:pt x="232223" y="4985"/>
                  <a:pt x="232375" y="5046"/>
                </a:cubicBezTo>
                <a:cubicBezTo>
                  <a:pt x="232923" y="4844"/>
                  <a:pt x="233143" y="4587"/>
                  <a:pt x="233890" y="4587"/>
                </a:cubicBezTo>
                <a:cubicBezTo>
                  <a:pt x="233930" y="4587"/>
                  <a:pt x="233973" y="4588"/>
                  <a:pt x="234017" y="4590"/>
                </a:cubicBezTo>
                <a:cubicBezTo>
                  <a:pt x="234042" y="4593"/>
                  <a:pt x="234067" y="4594"/>
                  <a:pt x="234091" y="4594"/>
                </a:cubicBezTo>
                <a:cubicBezTo>
                  <a:pt x="234468" y="4594"/>
                  <a:pt x="234680" y="4229"/>
                  <a:pt x="235374" y="4229"/>
                </a:cubicBezTo>
                <a:cubicBezTo>
                  <a:pt x="235478" y="4229"/>
                  <a:pt x="235592" y="4237"/>
                  <a:pt x="235719" y="4255"/>
                </a:cubicBezTo>
                <a:cubicBezTo>
                  <a:pt x="236114" y="4407"/>
                  <a:pt x="234989" y="4651"/>
                  <a:pt x="235415" y="4894"/>
                </a:cubicBezTo>
                <a:cubicBezTo>
                  <a:pt x="235497" y="4907"/>
                  <a:pt x="235568" y="4913"/>
                  <a:pt x="235630" y="4913"/>
                </a:cubicBezTo>
                <a:cubicBezTo>
                  <a:pt x="235984" y="4913"/>
                  <a:pt x="236059" y="4714"/>
                  <a:pt x="236266" y="4559"/>
                </a:cubicBezTo>
                <a:cubicBezTo>
                  <a:pt x="236479" y="4803"/>
                  <a:pt x="236631" y="4985"/>
                  <a:pt x="236874" y="5258"/>
                </a:cubicBezTo>
                <a:cubicBezTo>
                  <a:pt x="237056" y="5167"/>
                  <a:pt x="237330" y="5137"/>
                  <a:pt x="237421" y="5046"/>
                </a:cubicBezTo>
                <a:cubicBezTo>
                  <a:pt x="237664" y="4894"/>
                  <a:pt x="237877" y="4742"/>
                  <a:pt x="237968" y="4590"/>
                </a:cubicBezTo>
                <a:cubicBezTo>
                  <a:pt x="237998" y="4499"/>
                  <a:pt x="237786" y="4347"/>
                  <a:pt x="237725" y="4195"/>
                </a:cubicBezTo>
                <a:cubicBezTo>
                  <a:pt x="237725" y="4134"/>
                  <a:pt x="237786" y="4073"/>
                  <a:pt x="237816" y="4043"/>
                </a:cubicBezTo>
                <a:lnTo>
                  <a:pt x="238394" y="4043"/>
                </a:lnTo>
                <a:cubicBezTo>
                  <a:pt x="238941" y="4286"/>
                  <a:pt x="238697" y="4681"/>
                  <a:pt x="238880" y="4985"/>
                </a:cubicBezTo>
                <a:cubicBezTo>
                  <a:pt x="239792" y="4985"/>
                  <a:pt x="239336" y="4590"/>
                  <a:pt x="239761" y="4438"/>
                </a:cubicBezTo>
                <a:lnTo>
                  <a:pt x="239761" y="4438"/>
                </a:lnTo>
                <a:cubicBezTo>
                  <a:pt x="240369" y="4499"/>
                  <a:pt x="240308" y="4711"/>
                  <a:pt x="240460" y="4894"/>
                </a:cubicBezTo>
                <a:cubicBezTo>
                  <a:pt x="240916" y="4985"/>
                  <a:pt x="241372" y="5106"/>
                  <a:pt x="241950" y="5198"/>
                </a:cubicBezTo>
                <a:cubicBezTo>
                  <a:pt x="242071" y="5137"/>
                  <a:pt x="242284" y="5046"/>
                  <a:pt x="242315" y="4954"/>
                </a:cubicBezTo>
                <a:cubicBezTo>
                  <a:pt x="242375" y="4681"/>
                  <a:pt x="242315" y="4407"/>
                  <a:pt x="242315" y="4134"/>
                </a:cubicBezTo>
                <a:cubicBezTo>
                  <a:pt x="242418" y="4117"/>
                  <a:pt x="242507" y="4109"/>
                  <a:pt x="242583" y="4109"/>
                </a:cubicBezTo>
                <a:cubicBezTo>
                  <a:pt x="242915" y="4109"/>
                  <a:pt x="243019" y="4248"/>
                  <a:pt x="243044" y="4347"/>
                </a:cubicBezTo>
                <a:cubicBezTo>
                  <a:pt x="243135" y="4529"/>
                  <a:pt x="243074" y="4742"/>
                  <a:pt x="243074" y="4985"/>
                </a:cubicBezTo>
                <a:cubicBezTo>
                  <a:pt x="243166" y="5005"/>
                  <a:pt x="243257" y="5015"/>
                  <a:pt x="243348" y="5015"/>
                </a:cubicBezTo>
                <a:cubicBezTo>
                  <a:pt x="243530" y="5015"/>
                  <a:pt x="243713" y="4975"/>
                  <a:pt x="243895" y="4894"/>
                </a:cubicBezTo>
                <a:cubicBezTo>
                  <a:pt x="244108" y="4803"/>
                  <a:pt x="244351" y="4711"/>
                  <a:pt x="244564" y="4651"/>
                </a:cubicBezTo>
                <a:cubicBezTo>
                  <a:pt x="244898" y="4803"/>
                  <a:pt x="245263" y="4954"/>
                  <a:pt x="245658" y="5106"/>
                </a:cubicBezTo>
                <a:cubicBezTo>
                  <a:pt x="245932" y="4954"/>
                  <a:pt x="246175" y="4803"/>
                  <a:pt x="246357" y="4681"/>
                </a:cubicBezTo>
                <a:cubicBezTo>
                  <a:pt x="246524" y="4764"/>
                  <a:pt x="246691" y="4811"/>
                  <a:pt x="246858" y="4811"/>
                </a:cubicBezTo>
                <a:cubicBezTo>
                  <a:pt x="246995" y="4811"/>
                  <a:pt x="247132" y="4780"/>
                  <a:pt x="247269" y="4711"/>
                </a:cubicBezTo>
                <a:cubicBezTo>
                  <a:pt x="247786" y="4833"/>
                  <a:pt x="248333" y="4985"/>
                  <a:pt x="248819" y="5106"/>
                </a:cubicBezTo>
                <a:cubicBezTo>
                  <a:pt x="249002" y="4985"/>
                  <a:pt x="249245" y="4863"/>
                  <a:pt x="249427" y="4803"/>
                </a:cubicBezTo>
                <a:lnTo>
                  <a:pt x="249458" y="4833"/>
                </a:lnTo>
                <a:cubicBezTo>
                  <a:pt x="249549" y="4377"/>
                  <a:pt x="249549" y="4347"/>
                  <a:pt x="250035" y="4043"/>
                </a:cubicBezTo>
                <a:lnTo>
                  <a:pt x="250278" y="4043"/>
                </a:lnTo>
                <a:cubicBezTo>
                  <a:pt x="250643" y="4103"/>
                  <a:pt x="250339" y="4286"/>
                  <a:pt x="250461" y="4438"/>
                </a:cubicBezTo>
                <a:cubicBezTo>
                  <a:pt x="250549" y="4448"/>
                  <a:pt x="250625" y="4453"/>
                  <a:pt x="250689" y="4453"/>
                </a:cubicBezTo>
                <a:cubicBezTo>
                  <a:pt x="251172" y="4453"/>
                  <a:pt x="251016" y="4177"/>
                  <a:pt x="251312" y="4043"/>
                </a:cubicBezTo>
                <a:lnTo>
                  <a:pt x="251646" y="4043"/>
                </a:lnTo>
                <a:cubicBezTo>
                  <a:pt x="252132" y="4225"/>
                  <a:pt x="252923" y="4347"/>
                  <a:pt x="253075" y="4894"/>
                </a:cubicBezTo>
                <a:cubicBezTo>
                  <a:pt x="253257" y="4559"/>
                  <a:pt x="253379" y="4347"/>
                  <a:pt x="253500" y="4134"/>
                </a:cubicBezTo>
                <a:cubicBezTo>
                  <a:pt x="253551" y="4130"/>
                  <a:pt x="253598" y="4128"/>
                  <a:pt x="253640" y="4128"/>
                </a:cubicBezTo>
                <a:cubicBezTo>
                  <a:pt x="253924" y="4128"/>
                  <a:pt x="254009" y="4214"/>
                  <a:pt x="253956" y="4347"/>
                </a:cubicBezTo>
                <a:cubicBezTo>
                  <a:pt x="253926" y="4438"/>
                  <a:pt x="253926" y="4559"/>
                  <a:pt x="254260" y="4590"/>
                </a:cubicBezTo>
                <a:cubicBezTo>
                  <a:pt x="254686" y="4681"/>
                  <a:pt x="255294" y="4863"/>
                  <a:pt x="255446" y="4954"/>
                </a:cubicBezTo>
                <a:cubicBezTo>
                  <a:pt x="255540" y="4964"/>
                  <a:pt x="255635" y="4967"/>
                  <a:pt x="255730" y="4967"/>
                </a:cubicBezTo>
                <a:cubicBezTo>
                  <a:pt x="256032" y="4967"/>
                  <a:pt x="256341" y="4932"/>
                  <a:pt x="256651" y="4932"/>
                </a:cubicBezTo>
                <a:cubicBezTo>
                  <a:pt x="256877" y="4932"/>
                  <a:pt x="257103" y="4951"/>
                  <a:pt x="257330" y="5015"/>
                </a:cubicBezTo>
                <a:cubicBezTo>
                  <a:pt x="257359" y="5019"/>
                  <a:pt x="257391" y="5021"/>
                  <a:pt x="257425" y="5021"/>
                </a:cubicBezTo>
                <a:cubicBezTo>
                  <a:pt x="257641" y="5021"/>
                  <a:pt x="257949" y="4946"/>
                  <a:pt x="258212" y="4894"/>
                </a:cubicBezTo>
                <a:cubicBezTo>
                  <a:pt x="258352" y="4875"/>
                  <a:pt x="258450" y="4862"/>
                  <a:pt x="258536" y="4862"/>
                </a:cubicBezTo>
                <a:cubicBezTo>
                  <a:pt x="258728" y="4862"/>
                  <a:pt x="258865" y="4927"/>
                  <a:pt x="259306" y="5137"/>
                </a:cubicBezTo>
                <a:cubicBezTo>
                  <a:pt x="259792" y="5137"/>
                  <a:pt x="259853" y="4894"/>
                  <a:pt x="260066" y="4803"/>
                </a:cubicBezTo>
                <a:cubicBezTo>
                  <a:pt x="260218" y="4711"/>
                  <a:pt x="260400" y="4559"/>
                  <a:pt x="260552" y="4559"/>
                </a:cubicBezTo>
                <a:cubicBezTo>
                  <a:pt x="261373" y="4559"/>
                  <a:pt x="261312" y="4195"/>
                  <a:pt x="261859" y="4043"/>
                </a:cubicBezTo>
                <a:cubicBezTo>
                  <a:pt x="262041" y="4103"/>
                  <a:pt x="262315" y="4195"/>
                  <a:pt x="262588" y="4255"/>
                </a:cubicBezTo>
                <a:cubicBezTo>
                  <a:pt x="262771" y="4195"/>
                  <a:pt x="262923" y="4103"/>
                  <a:pt x="263136" y="4043"/>
                </a:cubicBezTo>
                <a:lnTo>
                  <a:pt x="263227" y="4043"/>
                </a:lnTo>
                <a:cubicBezTo>
                  <a:pt x="263288" y="4103"/>
                  <a:pt x="263409" y="4134"/>
                  <a:pt x="263440" y="4225"/>
                </a:cubicBezTo>
                <a:cubicBezTo>
                  <a:pt x="263610" y="4434"/>
                  <a:pt x="263686" y="4512"/>
                  <a:pt x="263867" y="4512"/>
                </a:cubicBezTo>
                <a:cubicBezTo>
                  <a:pt x="263976" y="4512"/>
                  <a:pt x="264123" y="4483"/>
                  <a:pt x="264351" y="4438"/>
                </a:cubicBezTo>
                <a:cubicBezTo>
                  <a:pt x="264556" y="4410"/>
                  <a:pt x="264714" y="4393"/>
                  <a:pt x="264831" y="4393"/>
                </a:cubicBezTo>
                <a:cubicBezTo>
                  <a:pt x="265097" y="4393"/>
                  <a:pt x="265147" y="4479"/>
                  <a:pt x="265020" y="4711"/>
                </a:cubicBezTo>
                <a:cubicBezTo>
                  <a:pt x="265020" y="4742"/>
                  <a:pt x="265172" y="4803"/>
                  <a:pt x="265233" y="4803"/>
                </a:cubicBezTo>
                <a:cubicBezTo>
                  <a:pt x="265294" y="4803"/>
                  <a:pt x="265385" y="4803"/>
                  <a:pt x="265415" y="4742"/>
                </a:cubicBezTo>
                <a:cubicBezTo>
                  <a:pt x="265451" y="4562"/>
                  <a:pt x="265594" y="4510"/>
                  <a:pt x="265798" y="4510"/>
                </a:cubicBezTo>
                <a:cubicBezTo>
                  <a:pt x="265940" y="4510"/>
                  <a:pt x="266111" y="4535"/>
                  <a:pt x="266297" y="4559"/>
                </a:cubicBezTo>
                <a:cubicBezTo>
                  <a:pt x="266388" y="4559"/>
                  <a:pt x="266570" y="4529"/>
                  <a:pt x="266601" y="4499"/>
                </a:cubicBezTo>
                <a:cubicBezTo>
                  <a:pt x="266796" y="4390"/>
                  <a:pt x="266992" y="4297"/>
                  <a:pt x="267231" y="4297"/>
                </a:cubicBezTo>
                <a:cubicBezTo>
                  <a:pt x="267327" y="4297"/>
                  <a:pt x="267430" y="4312"/>
                  <a:pt x="267543" y="4347"/>
                </a:cubicBezTo>
                <a:cubicBezTo>
                  <a:pt x="267665" y="4377"/>
                  <a:pt x="267847" y="4377"/>
                  <a:pt x="267938" y="4377"/>
                </a:cubicBezTo>
                <a:cubicBezTo>
                  <a:pt x="268153" y="4311"/>
                  <a:pt x="268333" y="4283"/>
                  <a:pt x="268487" y="4283"/>
                </a:cubicBezTo>
                <a:cubicBezTo>
                  <a:pt x="268901" y="4283"/>
                  <a:pt x="269140" y="4482"/>
                  <a:pt x="269428" y="4681"/>
                </a:cubicBezTo>
                <a:cubicBezTo>
                  <a:pt x="269610" y="4590"/>
                  <a:pt x="269762" y="4559"/>
                  <a:pt x="269914" y="4529"/>
                </a:cubicBezTo>
                <a:cubicBezTo>
                  <a:pt x="269975" y="4499"/>
                  <a:pt x="270066" y="4438"/>
                  <a:pt x="270218" y="4407"/>
                </a:cubicBezTo>
                <a:cubicBezTo>
                  <a:pt x="270674" y="4529"/>
                  <a:pt x="271099" y="4651"/>
                  <a:pt x="271586" y="4742"/>
                </a:cubicBezTo>
                <a:cubicBezTo>
                  <a:pt x="272194" y="4863"/>
                  <a:pt x="273014" y="4803"/>
                  <a:pt x="273257" y="5198"/>
                </a:cubicBezTo>
                <a:cubicBezTo>
                  <a:pt x="273257" y="5228"/>
                  <a:pt x="273326" y="5243"/>
                  <a:pt x="273402" y="5243"/>
                </a:cubicBezTo>
                <a:cubicBezTo>
                  <a:pt x="273478" y="5243"/>
                  <a:pt x="273561" y="5228"/>
                  <a:pt x="273592" y="5198"/>
                </a:cubicBezTo>
                <a:cubicBezTo>
                  <a:pt x="273688" y="5164"/>
                  <a:pt x="273784" y="5151"/>
                  <a:pt x="273881" y="5151"/>
                </a:cubicBezTo>
                <a:cubicBezTo>
                  <a:pt x="274232" y="5151"/>
                  <a:pt x="274590" y="5322"/>
                  <a:pt x="274943" y="5322"/>
                </a:cubicBezTo>
                <a:cubicBezTo>
                  <a:pt x="275112" y="5322"/>
                  <a:pt x="275280" y="5283"/>
                  <a:pt x="275446" y="5167"/>
                </a:cubicBezTo>
                <a:cubicBezTo>
                  <a:pt x="275491" y="5152"/>
                  <a:pt x="275605" y="5144"/>
                  <a:pt x="275716" y="5144"/>
                </a:cubicBezTo>
                <a:cubicBezTo>
                  <a:pt x="275826" y="5144"/>
                  <a:pt x="275932" y="5152"/>
                  <a:pt x="275963" y="5167"/>
                </a:cubicBezTo>
                <a:cubicBezTo>
                  <a:pt x="276206" y="5562"/>
                  <a:pt x="277087" y="5410"/>
                  <a:pt x="277574" y="5562"/>
                </a:cubicBezTo>
                <a:cubicBezTo>
                  <a:pt x="277680" y="5589"/>
                  <a:pt x="277774" y="5600"/>
                  <a:pt x="277861" y="5600"/>
                </a:cubicBezTo>
                <a:cubicBezTo>
                  <a:pt x="278071" y="5600"/>
                  <a:pt x="278240" y="5536"/>
                  <a:pt x="278455" y="5471"/>
                </a:cubicBezTo>
                <a:cubicBezTo>
                  <a:pt x="278609" y="5433"/>
                  <a:pt x="278751" y="5412"/>
                  <a:pt x="278874" y="5412"/>
                </a:cubicBezTo>
                <a:cubicBezTo>
                  <a:pt x="279139" y="5412"/>
                  <a:pt x="279316" y="5507"/>
                  <a:pt x="279337" y="5714"/>
                </a:cubicBezTo>
                <a:cubicBezTo>
                  <a:pt x="279354" y="5800"/>
                  <a:pt x="279516" y="5837"/>
                  <a:pt x="279708" y="5837"/>
                </a:cubicBezTo>
                <a:cubicBezTo>
                  <a:pt x="279857" y="5837"/>
                  <a:pt x="280025" y="5815"/>
                  <a:pt x="280157" y="5775"/>
                </a:cubicBezTo>
                <a:cubicBezTo>
                  <a:pt x="280309" y="5714"/>
                  <a:pt x="280370" y="5593"/>
                  <a:pt x="280461" y="5471"/>
                </a:cubicBezTo>
                <a:cubicBezTo>
                  <a:pt x="281008" y="5471"/>
                  <a:pt x="281464" y="5593"/>
                  <a:pt x="281677" y="5806"/>
                </a:cubicBezTo>
                <a:cubicBezTo>
                  <a:pt x="281531" y="5970"/>
                  <a:pt x="281265" y="5970"/>
                  <a:pt x="280990" y="5970"/>
                </a:cubicBezTo>
                <a:lnTo>
                  <a:pt x="280990" y="5970"/>
                </a:lnTo>
                <a:cubicBezTo>
                  <a:pt x="280806" y="5970"/>
                  <a:pt x="280619" y="5970"/>
                  <a:pt x="280461" y="6018"/>
                </a:cubicBezTo>
                <a:cubicBezTo>
                  <a:pt x="280431" y="6049"/>
                  <a:pt x="280370" y="6110"/>
                  <a:pt x="280400" y="6170"/>
                </a:cubicBezTo>
                <a:cubicBezTo>
                  <a:pt x="280917" y="6413"/>
                  <a:pt x="281343" y="6687"/>
                  <a:pt x="280978" y="7113"/>
                </a:cubicBezTo>
                <a:cubicBezTo>
                  <a:pt x="280887" y="7173"/>
                  <a:pt x="281008" y="7295"/>
                  <a:pt x="281039" y="7386"/>
                </a:cubicBezTo>
                <a:cubicBezTo>
                  <a:pt x="281282" y="7690"/>
                  <a:pt x="281373" y="7994"/>
                  <a:pt x="281130" y="8328"/>
                </a:cubicBezTo>
                <a:cubicBezTo>
                  <a:pt x="281586" y="8632"/>
                  <a:pt x="281312" y="8967"/>
                  <a:pt x="281312" y="9271"/>
                </a:cubicBezTo>
                <a:cubicBezTo>
                  <a:pt x="281312" y="9575"/>
                  <a:pt x="281160" y="9909"/>
                  <a:pt x="281069" y="10213"/>
                </a:cubicBezTo>
                <a:cubicBezTo>
                  <a:pt x="281312" y="10304"/>
                  <a:pt x="281525" y="10365"/>
                  <a:pt x="281768" y="10486"/>
                </a:cubicBezTo>
                <a:cubicBezTo>
                  <a:pt x="281799" y="10517"/>
                  <a:pt x="281768" y="10608"/>
                  <a:pt x="281677" y="10638"/>
                </a:cubicBezTo>
                <a:cubicBezTo>
                  <a:pt x="281160" y="10942"/>
                  <a:pt x="281130" y="10942"/>
                  <a:pt x="281312" y="11094"/>
                </a:cubicBezTo>
                <a:cubicBezTo>
                  <a:pt x="281464" y="11216"/>
                  <a:pt x="281677" y="11338"/>
                  <a:pt x="281829" y="11429"/>
                </a:cubicBezTo>
                <a:cubicBezTo>
                  <a:pt x="281525" y="11642"/>
                  <a:pt x="281495" y="11854"/>
                  <a:pt x="280856" y="11854"/>
                </a:cubicBezTo>
                <a:cubicBezTo>
                  <a:pt x="280431" y="11854"/>
                  <a:pt x="280431" y="12037"/>
                  <a:pt x="280583" y="12189"/>
                </a:cubicBezTo>
                <a:cubicBezTo>
                  <a:pt x="281008" y="12249"/>
                  <a:pt x="281434" y="12280"/>
                  <a:pt x="281890" y="12310"/>
                </a:cubicBezTo>
                <a:lnTo>
                  <a:pt x="281920" y="12310"/>
                </a:lnTo>
                <a:cubicBezTo>
                  <a:pt x="281920" y="12310"/>
                  <a:pt x="281951" y="12310"/>
                  <a:pt x="281951" y="12341"/>
                </a:cubicBezTo>
                <a:lnTo>
                  <a:pt x="281829" y="12341"/>
                </a:lnTo>
                <a:cubicBezTo>
                  <a:pt x="281695" y="12367"/>
                  <a:pt x="281567" y="12378"/>
                  <a:pt x="281442" y="12378"/>
                </a:cubicBezTo>
                <a:cubicBezTo>
                  <a:pt x="281139" y="12378"/>
                  <a:pt x="280853" y="12314"/>
                  <a:pt x="280552" y="12249"/>
                </a:cubicBezTo>
                <a:lnTo>
                  <a:pt x="280552" y="12249"/>
                </a:lnTo>
                <a:cubicBezTo>
                  <a:pt x="280917" y="12584"/>
                  <a:pt x="280674" y="12949"/>
                  <a:pt x="280552" y="13313"/>
                </a:cubicBezTo>
                <a:cubicBezTo>
                  <a:pt x="280552" y="13344"/>
                  <a:pt x="280309" y="13344"/>
                  <a:pt x="280096" y="13404"/>
                </a:cubicBezTo>
                <a:cubicBezTo>
                  <a:pt x="280583" y="13952"/>
                  <a:pt x="280978" y="14529"/>
                  <a:pt x="280552" y="15137"/>
                </a:cubicBezTo>
                <a:cubicBezTo>
                  <a:pt x="280461" y="15198"/>
                  <a:pt x="280735" y="15350"/>
                  <a:pt x="280856" y="15441"/>
                </a:cubicBezTo>
                <a:cubicBezTo>
                  <a:pt x="281069" y="15471"/>
                  <a:pt x="281312" y="15532"/>
                  <a:pt x="281768" y="15654"/>
                </a:cubicBezTo>
                <a:cubicBezTo>
                  <a:pt x="281160" y="15745"/>
                  <a:pt x="280826" y="15775"/>
                  <a:pt x="280431" y="15806"/>
                </a:cubicBezTo>
                <a:cubicBezTo>
                  <a:pt x="280400" y="15836"/>
                  <a:pt x="280431" y="15897"/>
                  <a:pt x="280461" y="15927"/>
                </a:cubicBezTo>
                <a:cubicBezTo>
                  <a:pt x="281008" y="16110"/>
                  <a:pt x="281069" y="16414"/>
                  <a:pt x="280917" y="16657"/>
                </a:cubicBezTo>
                <a:cubicBezTo>
                  <a:pt x="280613" y="17052"/>
                  <a:pt x="280917" y="17356"/>
                  <a:pt x="281221" y="17721"/>
                </a:cubicBezTo>
                <a:cubicBezTo>
                  <a:pt x="280887" y="17812"/>
                  <a:pt x="280583" y="17933"/>
                  <a:pt x="280279" y="18025"/>
                </a:cubicBezTo>
                <a:cubicBezTo>
                  <a:pt x="280248" y="18085"/>
                  <a:pt x="280157" y="18116"/>
                  <a:pt x="280218" y="18207"/>
                </a:cubicBezTo>
                <a:cubicBezTo>
                  <a:pt x="280613" y="18876"/>
                  <a:pt x="280765" y="19605"/>
                  <a:pt x="281647" y="20213"/>
                </a:cubicBezTo>
                <a:cubicBezTo>
                  <a:pt x="282133" y="20547"/>
                  <a:pt x="281981" y="20943"/>
                  <a:pt x="281586" y="21307"/>
                </a:cubicBezTo>
                <a:cubicBezTo>
                  <a:pt x="281464" y="21398"/>
                  <a:pt x="281373" y="21459"/>
                  <a:pt x="281282" y="21550"/>
                </a:cubicBezTo>
                <a:cubicBezTo>
                  <a:pt x="281069" y="21611"/>
                  <a:pt x="280765" y="21581"/>
                  <a:pt x="280735" y="21824"/>
                </a:cubicBezTo>
                <a:cubicBezTo>
                  <a:pt x="280613" y="22280"/>
                  <a:pt x="280522" y="22736"/>
                  <a:pt x="280826" y="23131"/>
                </a:cubicBezTo>
                <a:cubicBezTo>
                  <a:pt x="280697" y="23276"/>
                  <a:pt x="280543" y="23310"/>
                  <a:pt x="280386" y="23310"/>
                </a:cubicBezTo>
                <a:cubicBezTo>
                  <a:pt x="280246" y="23310"/>
                  <a:pt x="280104" y="23283"/>
                  <a:pt x="279975" y="23283"/>
                </a:cubicBezTo>
                <a:cubicBezTo>
                  <a:pt x="279610" y="23435"/>
                  <a:pt x="279701" y="23587"/>
                  <a:pt x="279975" y="23769"/>
                </a:cubicBezTo>
                <a:lnTo>
                  <a:pt x="280005" y="23769"/>
                </a:lnTo>
                <a:cubicBezTo>
                  <a:pt x="280309" y="23830"/>
                  <a:pt x="280704" y="23769"/>
                  <a:pt x="280978" y="23861"/>
                </a:cubicBezTo>
                <a:cubicBezTo>
                  <a:pt x="281160" y="23891"/>
                  <a:pt x="281343" y="24104"/>
                  <a:pt x="281312" y="24134"/>
                </a:cubicBezTo>
                <a:cubicBezTo>
                  <a:pt x="280765" y="24408"/>
                  <a:pt x="281069" y="24651"/>
                  <a:pt x="281191" y="24924"/>
                </a:cubicBezTo>
                <a:cubicBezTo>
                  <a:pt x="281282" y="25137"/>
                  <a:pt x="281130" y="25411"/>
                  <a:pt x="281039" y="25775"/>
                </a:cubicBezTo>
                <a:cubicBezTo>
                  <a:pt x="281312" y="25593"/>
                  <a:pt x="281464" y="25532"/>
                  <a:pt x="281647" y="25411"/>
                </a:cubicBezTo>
                <a:lnTo>
                  <a:pt x="281647" y="25411"/>
                </a:lnTo>
                <a:cubicBezTo>
                  <a:pt x="281951" y="25775"/>
                  <a:pt x="281799" y="26049"/>
                  <a:pt x="281434" y="26292"/>
                </a:cubicBezTo>
                <a:cubicBezTo>
                  <a:pt x="280704" y="26748"/>
                  <a:pt x="280735" y="27265"/>
                  <a:pt x="280309" y="27782"/>
                </a:cubicBezTo>
                <a:cubicBezTo>
                  <a:pt x="280279" y="27812"/>
                  <a:pt x="280583" y="27934"/>
                  <a:pt x="280887" y="28086"/>
                </a:cubicBezTo>
                <a:cubicBezTo>
                  <a:pt x="281069" y="27721"/>
                  <a:pt x="281221" y="27508"/>
                  <a:pt x="281373" y="27234"/>
                </a:cubicBezTo>
                <a:cubicBezTo>
                  <a:pt x="281495" y="27326"/>
                  <a:pt x="281738" y="27356"/>
                  <a:pt x="281738" y="27417"/>
                </a:cubicBezTo>
                <a:cubicBezTo>
                  <a:pt x="281471" y="27951"/>
                  <a:pt x="281320" y="28514"/>
                  <a:pt x="280436" y="28880"/>
                </a:cubicBezTo>
                <a:lnTo>
                  <a:pt x="280436" y="28880"/>
                </a:lnTo>
                <a:cubicBezTo>
                  <a:pt x="280424" y="28878"/>
                  <a:pt x="280412" y="28877"/>
                  <a:pt x="280400" y="28876"/>
                </a:cubicBezTo>
                <a:cubicBezTo>
                  <a:pt x="280218" y="28997"/>
                  <a:pt x="279975" y="29089"/>
                  <a:pt x="279762" y="29301"/>
                </a:cubicBezTo>
                <a:cubicBezTo>
                  <a:pt x="280005" y="29453"/>
                  <a:pt x="280248" y="29545"/>
                  <a:pt x="280522" y="29696"/>
                </a:cubicBezTo>
                <a:cubicBezTo>
                  <a:pt x="280431" y="29909"/>
                  <a:pt x="280309" y="30092"/>
                  <a:pt x="280309" y="30274"/>
                </a:cubicBezTo>
                <a:cubicBezTo>
                  <a:pt x="280309" y="30517"/>
                  <a:pt x="280157" y="30700"/>
                  <a:pt x="279914" y="30912"/>
                </a:cubicBezTo>
                <a:cubicBezTo>
                  <a:pt x="279735" y="31056"/>
                  <a:pt x="279593" y="31213"/>
                  <a:pt x="279542" y="31372"/>
                </a:cubicBezTo>
                <a:lnTo>
                  <a:pt x="279542" y="31372"/>
                </a:lnTo>
                <a:cubicBezTo>
                  <a:pt x="279666" y="31321"/>
                  <a:pt x="279799" y="31293"/>
                  <a:pt x="279914" y="31247"/>
                </a:cubicBezTo>
                <a:cubicBezTo>
                  <a:pt x="280036" y="31277"/>
                  <a:pt x="280188" y="31338"/>
                  <a:pt x="280127" y="31429"/>
                </a:cubicBezTo>
                <a:cubicBezTo>
                  <a:pt x="280127" y="31490"/>
                  <a:pt x="279944" y="31551"/>
                  <a:pt x="279792" y="31611"/>
                </a:cubicBezTo>
                <a:cubicBezTo>
                  <a:pt x="279689" y="31570"/>
                  <a:pt x="279599" y="31514"/>
                  <a:pt x="279523" y="31473"/>
                </a:cubicBezTo>
                <a:lnTo>
                  <a:pt x="279523" y="31473"/>
                </a:lnTo>
                <a:cubicBezTo>
                  <a:pt x="279511" y="31684"/>
                  <a:pt x="279680" y="31892"/>
                  <a:pt x="280157" y="32067"/>
                </a:cubicBezTo>
                <a:cubicBezTo>
                  <a:pt x="280735" y="32280"/>
                  <a:pt x="280583" y="32645"/>
                  <a:pt x="280887" y="32949"/>
                </a:cubicBezTo>
                <a:cubicBezTo>
                  <a:pt x="280978" y="33010"/>
                  <a:pt x="280856" y="33253"/>
                  <a:pt x="280704" y="33283"/>
                </a:cubicBezTo>
                <a:cubicBezTo>
                  <a:pt x="280005" y="33466"/>
                  <a:pt x="280066" y="33800"/>
                  <a:pt x="279671" y="34073"/>
                </a:cubicBezTo>
                <a:cubicBezTo>
                  <a:pt x="280248" y="34955"/>
                  <a:pt x="280248" y="34955"/>
                  <a:pt x="279975" y="37295"/>
                </a:cubicBezTo>
                <a:cubicBezTo>
                  <a:pt x="280279" y="37265"/>
                  <a:pt x="280583" y="37143"/>
                  <a:pt x="280887" y="37143"/>
                </a:cubicBezTo>
                <a:cubicBezTo>
                  <a:pt x="281191" y="37143"/>
                  <a:pt x="281495" y="37235"/>
                  <a:pt x="281768" y="37265"/>
                </a:cubicBezTo>
                <a:cubicBezTo>
                  <a:pt x="281829" y="37417"/>
                  <a:pt x="281799" y="37569"/>
                  <a:pt x="281373" y="37599"/>
                </a:cubicBezTo>
                <a:cubicBezTo>
                  <a:pt x="280917" y="37660"/>
                  <a:pt x="280522" y="37691"/>
                  <a:pt x="280096" y="37691"/>
                </a:cubicBezTo>
                <a:cubicBezTo>
                  <a:pt x="279944" y="37964"/>
                  <a:pt x="279914" y="38177"/>
                  <a:pt x="280279" y="38359"/>
                </a:cubicBezTo>
                <a:lnTo>
                  <a:pt x="280370" y="38359"/>
                </a:lnTo>
                <a:cubicBezTo>
                  <a:pt x="280400" y="38298"/>
                  <a:pt x="280431" y="38177"/>
                  <a:pt x="280461" y="38116"/>
                </a:cubicBezTo>
                <a:cubicBezTo>
                  <a:pt x="280583" y="38146"/>
                  <a:pt x="280735" y="38207"/>
                  <a:pt x="280856" y="38268"/>
                </a:cubicBezTo>
                <a:cubicBezTo>
                  <a:pt x="280704" y="38298"/>
                  <a:pt x="280522" y="38329"/>
                  <a:pt x="280370" y="38359"/>
                </a:cubicBezTo>
                <a:lnTo>
                  <a:pt x="280370" y="38420"/>
                </a:lnTo>
                <a:cubicBezTo>
                  <a:pt x="280370" y="38420"/>
                  <a:pt x="280330" y="38420"/>
                  <a:pt x="280315" y="38387"/>
                </a:cubicBezTo>
                <a:lnTo>
                  <a:pt x="280315" y="38387"/>
                </a:lnTo>
                <a:cubicBezTo>
                  <a:pt x="280372" y="38685"/>
                  <a:pt x="280401" y="39038"/>
                  <a:pt x="280431" y="39362"/>
                </a:cubicBezTo>
                <a:cubicBezTo>
                  <a:pt x="280735" y="39393"/>
                  <a:pt x="281069" y="39484"/>
                  <a:pt x="281495" y="39514"/>
                </a:cubicBezTo>
                <a:cubicBezTo>
                  <a:pt x="281312" y="39788"/>
                  <a:pt x="281069" y="40001"/>
                  <a:pt x="281282" y="40274"/>
                </a:cubicBezTo>
                <a:cubicBezTo>
                  <a:pt x="281464" y="40608"/>
                  <a:pt x="281495" y="40943"/>
                  <a:pt x="281221" y="41308"/>
                </a:cubicBezTo>
                <a:cubicBezTo>
                  <a:pt x="281097" y="41482"/>
                  <a:pt x="281176" y="41677"/>
                  <a:pt x="281175" y="41875"/>
                </a:cubicBezTo>
                <a:lnTo>
                  <a:pt x="281175" y="41875"/>
                </a:lnTo>
                <a:cubicBezTo>
                  <a:pt x="281181" y="41869"/>
                  <a:pt x="281186" y="41862"/>
                  <a:pt x="281191" y="41855"/>
                </a:cubicBezTo>
                <a:cubicBezTo>
                  <a:pt x="281282" y="41915"/>
                  <a:pt x="281343" y="41946"/>
                  <a:pt x="281495" y="41976"/>
                </a:cubicBezTo>
                <a:cubicBezTo>
                  <a:pt x="281403" y="42007"/>
                  <a:pt x="281312" y="42098"/>
                  <a:pt x="281191" y="42128"/>
                </a:cubicBezTo>
                <a:cubicBezTo>
                  <a:pt x="281177" y="42128"/>
                  <a:pt x="281159" y="42127"/>
                  <a:pt x="281141" y="42123"/>
                </a:cubicBezTo>
                <a:lnTo>
                  <a:pt x="281141" y="42123"/>
                </a:lnTo>
                <a:cubicBezTo>
                  <a:pt x="281113" y="42443"/>
                  <a:pt x="281263" y="42742"/>
                  <a:pt x="280856" y="43040"/>
                </a:cubicBezTo>
                <a:cubicBezTo>
                  <a:pt x="280583" y="43283"/>
                  <a:pt x="280856" y="43618"/>
                  <a:pt x="280887" y="43922"/>
                </a:cubicBezTo>
                <a:lnTo>
                  <a:pt x="280917" y="43922"/>
                </a:lnTo>
                <a:cubicBezTo>
                  <a:pt x="280978" y="43906"/>
                  <a:pt x="281039" y="43884"/>
                  <a:pt x="281084" y="43884"/>
                </a:cubicBezTo>
                <a:cubicBezTo>
                  <a:pt x="281130" y="43884"/>
                  <a:pt x="281160" y="43906"/>
                  <a:pt x="281160" y="43982"/>
                </a:cubicBezTo>
                <a:cubicBezTo>
                  <a:pt x="281069" y="43952"/>
                  <a:pt x="281008" y="43952"/>
                  <a:pt x="280917" y="43922"/>
                </a:cubicBezTo>
                <a:cubicBezTo>
                  <a:pt x="280917" y="43922"/>
                  <a:pt x="280887" y="43922"/>
                  <a:pt x="280887" y="43952"/>
                </a:cubicBezTo>
                <a:cubicBezTo>
                  <a:pt x="281191" y="44226"/>
                  <a:pt x="280887" y="44499"/>
                  <a:pt x="280765" y="44742"/>
                </a:cubicBezTo>
                <a:cubicBezTo>
                  <a:pt x="280583" y="45168"/>
                  <a:pt x="280552" y="45411"/>
                  <a:pt x="280704" y="45715"/>
                </a:cubicBezTo>
                <a:cubicBezTo>
                  <a:pt x="280856" y="45958"/>
                  <a:pt x="280917" y="46232"/>
                  <a:pt x="281039" y="46505"/>
                </a:cubicBezTo>
                <a:cubicBezTo>
                  <a:pt x="280735" y="46627"/>
                  <a:pt x="280522" y="46688"/>
                  <a:pt x="280157" y="46809"/>
                </a:cubicBezTo>
                <a:cubicBezTo>
                  <a:pt x="280218" y="47113"/>
                  <a:pt x="280279" y="47417"/>
                  <a:pt x="280279" y="47721"/>
                </a:cubicBezTo>
                <a:cubicBezTo>
                  <a:pt x="280279" y="47903"/>
                  <a:pt x="280461" y="47995"/>
                  <a:pt x="280856" y="48025"/>
                </a:cubicBezTo>
                <a:cubicBezTo>
                  <a:pt x="280978" y="48025"/>
                  <a:pt x="281130" y="48177"/>
                  <a:pt x="281069" y="48207"/>
                </a:cubicBezTo>
                <a:cubicBezTo>
                  <a:pt x="280552" y="48481"/>
                  <a:pt x="281221" y="48755"/>
                  <a:pt x="281069" y="48967"/>
                </a:cubicBezTo>
                <a:cubicBezTo>
                  <a:pt x="280978" y="49150"/>
                  <a:pt x="281312" y="49454"/>
                  <a:pt x="280552" y="49545"/>
                </a:cubicBezTo>
                <a:cubicBezTo>
                  <a:pt x="280431" y="49545"/>
                  <a:pt x="280370" y="49818"/>
                  <a:pt x="280400" y="49910"/>
                </a:cubicBezTo>
                <a:cubicBezTo>
                  <a:pt x="280461" y="50183"/>
                  <a:pt x="280765" y="50487"/>
                  <a:pt x="280674" y="50761"/>
                </a:cubicBezTo>
                <a:cubicBezTo>
                  <a:pt x="280552" y="51034"/>
                  <a:pt x="280674" y="51065"/>
                  <a:pt x="281039" y="51217"/>
                </a:cubicBezTo>
                <a:cubicBezTo>
                  <a:pt x="281586" y="51429"/>
                  <a:pt x="282194" y="51794"/>
                  <a:pt x="281616" y="52250"/>
                </a:cubicBezTo>
                <a:cubicBezTo>
                  <a:pt x="282042" y="52463"/>
                  <a:pt x="282133" y="52706"/>
                  <a:pt x="281799" y="52949"/>
                </a:cubicBezTo>
                <a:lnTo>
                  <a:pt x="281829" y="52949"/>
                </a:lnTo>
                <a:cubicBezTo>
                  <a:pt x="281799" y="53223"/>
                  <a:pt x="280765" y="53223"/>
                  <a:pt x="281069" y="53557"/>
                </a:cubicBezTo>
                <a:cubicBezTo>
                  <a:pt x="280613" y="53800"/>
                  <a:pt x="280765" y="54074"/>
                  <a:pt x="280856" y="54287"/>
                </a:cubicBezTo>
                <a:cubicBezTo>
                  <a:pt x="280978" y="54590"/>
                  <a:pt x="280978" y="54864"/>
                  <a:pt x="280248" y="55046"/>
                </a:cubicBezTo>
                <a:cubicBezTo>
                  <a:pt x="279944" y="55138"/>
                  <a:pt x="280157" y="55290"/>
                  <a:pt x="280309" y="55442"/>
                </a:cubicBezTo>
                <a:cubicBezTo>
                  <a:pt x="280674" y="55472"/>
                  <a:pt x="281008" y="55472"/>
                  <a:pt x="281464" y="55502"/>
                </a:cubicBezTo>
                <a:cubicBezTo>
                  <a:pt x="281343" y="55837"/>
                  <a:pt x="281130" y="56262"/>
                  <a:pt x="281343" y="56657"/>
                </a:cubicBezTo>
                <a:cubicBezTo>
                  <a:pt x="281586" y="57052"/>
                  <a:pt x="280400" y="57265"/>
                  <a:pt x="280461" y="57660"/>
                </a:cubicBezTo>
                <a:cubicBezTo>
                  <a:pt x="281373" y="57600"/>
                  <a:pt x="281312" y="57265"/>
                  <a:pt x="281647" y="57052"/>
                </a:cubicBezTo>
                <a:cubicBezTo>
                  <a:pt x="282103" y="57113"/>
                  <a:pt x="282103" y="57265"/>
                  <a:pt x="281981" y="57417"/>
                </a:cubicBezTo>
                <a:cubicBezTo>
                  <a:pt x="281890" y="57600"/>
                  <a:pt x="281738" y="57782"/>
                  <a:pt x="281586" y="57964"/>
                </a:cubicBezTo>
                <a:lnTo>
                  <a:pt x="280887" y="57964"/>
                </a:lnTo>
                <a:cubicBezTo>
                  <a:pt x="280978" y="58329"/>
                  <a:pt x="280856" y="58694"/>
                  <a:pt x="280431" y="59028"/>
                </a:cubicBezTo>
                <a:cubicBezTo>
                  <a:pt x="280248" y="59180"/>
                  <a:pt x="280248" y="59302"/>
                  <a:pt x="280583" y="59423"/>
                </a:cubicBezTo>
                <a:cubicBezTo>
                  <a:pt x="280674" y="59606"/>
                  <a:pt x="280856" y="59849"/>
                  <a:pt x="280522" y="60001"/>
                </a:cubicBezTo>
                <a:lnTo>
                  <a:pt x="280461" y="60001"/>
                </a:lnTo>
                <a:cubicBezTo>
                  <a:pt x="280522" y="59788"/>
                  <a:pt x="280552" y="59606"/>
                  <a:pt x="280552" y="59423"/>
                </a:cubicBezTo>
                <a:lnTo>
                  <a:pt x="280552" y="59423"/>
                </a:lnTo>
                <a:cubicBezTo>
                  <a:pt x="280319" y="59444"/>
                  <a:pt x="280164" y="59457"/>
                  <a:pt x="280044" y="59457"/>
                </a:cubicBezTo>
                <a:cubicBezTo>
                  <a:pt x="279803" y="59457"/>
                  <a:pt x="279701" y="59403"/>
                  <a:pt x="279397" y="59241"/>
                </a:cubicBezTo>
                <a:lnTo>
                  <a:pt x="279397" y="59241"/>
                </a:lnTo>
                <a:cubicBezTo>
                  <a:pt x="279185" y="59545"/>
                  <a:pt x="279640" y="59879"/>
                  <a:pt x="279033" y="60153"/>
                </a:cubicBezTo>
                <a:cubicBezTo>
                  <a:pt x="279002" y="60153"/>
                  <a:pt x="279063" y="60244"/>
                  <a:pt x="279154" y="60305"/>
                </a:cubicBezTo>
                <a:cubicBezTo>
                  <a:pt x="279701" y="60852"/>
                  <a:pt x="279792" y="61156"/>
                  <a:pt x="279489" y="61612"/>
                </a:cubicBezTo>
                <a:cubicBezTo>
                  <a:pt x="279337" y="61825"/>
                  <a:pt x="279185" y="62007"/>
                  <a:pt x="279063" y="62220"/>
                </a:cubicBezTo>
                <a:cubicBezTo>
                  <a:pt x="278941" y="62433"/>
                  <a:pt x="279549" y="62615"/>
                  <a:pt x="279002" y="62797"/>
                </a:cubicBezTo>
                <a:cubicBezTo>
                  <a:pt x="279185" y="62980"/>
                  <a:pt x="279367" y="63132"/>
                  <a:pt x="279489" y="63344"/>
                </a:cubicBezTo>
                <a:cubicBezTo>
                  <a:pt x="279610" y="63527"/>
                  <a:pt x="279337" y="63740"/>
                  <a:pt x="279792" y="63892"/>
                </a:cubicBezTo>
                <a:cubicBezTo>
                  <a:pt x="279944" y="63983"/>
                  <a:pt x="279944" y="64195"/>
                  <a:pt x="279823" y="64287"/>
                </a:cubicBezTo>
                <a:cubicBezTo>
                  <a:pt x="279337" y="64560"/>
                  <a:pt x="279245" y="64864"/>
                  <a:pt x="279306" y="65199"/>
                </a:cubicBezTo>
                <a:cubicBezTo>
                  <a:pt x="279337" y="65381"/>
                  <a:pt x="279154" y="65533"/>
                  <a:pt x="278911" y="65685"/>
                </a:cubicBezTo>
                <a:cubicBezTo>
                  <a:pt x="278729" y="65806"/>
                  <a:pt x="278850" y="66050"/>
                  <a:pt x="278789" y="66202"/>
                </a:cubicBezTo>
                <a:cubicBezTo>
                  <a:pt x="278637" y="66566"/>
                  <a:pt x="278759" y="66961"/>
                  <a:pt x="279397" y="67265"/>
                </a:cubicBezTo>
                <a:cubicBezTo>
                  <a:pt x="279154" y="67478"/>
                  <a:pt x="278850" y="67661"/>
                  <a:pt x="278577" y="67904"/>
                </a:cubicBezTo>
                <a:cubicBezTo>
                  <a:pt x="278698" y="68025"/>
                  <a:pt x="278729" y="68086"/>
                  <a:pt x="278789" y="68147"/>
                </a:cubicBezTo>
                <a:cubicBezTo>
                  <a:pt x="279093" y="68420"/>
                  <a:pt x="279853" y="68664"/>
                  <a:pt x="279306" y="69028"/>
                </a:cubicBezTo>
                <a:cubicBezTo>
                  <a:pt x="279519" y="69332"/>
                  <a:pt x="279823" y="69636"/>
                  <a:pt x="279397" y="69940"/>
                </a:cubicBezTo>
                <a:lnTo>
                  <a:pt x="280248" y="70791"/>
                </a:lnTo>
                <a:cubicBezTo>
                  <a:pt x="279701" y="71156"/>
                  <a:pt x="279640" y="71612"/>
                  <a:pt x="280005" y="72129"/>
                </a:cubicBezTo>
                <a:cubicBezTo>
                  <a:pt x="280248" y="72433"/>
                  <a:pt x="279914" y="72676"/>
                  <a:pt x="279762" y="72980"/>
                </a:cubicBezTo>
                <a:cubicBezTo>
                  <a:pt x="279640" y="73223"/>
                  <a:pt x="279792" y="73405"/>
                  <a:pt x="280400" y="73527"/>
                </a:cubicBezTo>
                <a:cubicBezTo>
                  <a:pt x="280583" y="73375"/>
                  <a:pt x="280765" y="73223"/>
                  <a:pt x="281160" y="72949"/>
                </a:cubicBezTo>
                <a:lnTo>
                  <a:pt x="281160" y="73551"/>
                </a:lnTo>
                <a:lnTo>
                  <a:pt x="281160" y="73551"/>
                </a:lnTo>
                <a:cubicBezTo>
                  <a:pt x="281202" y="73536"/>
                  <a:pt x="281246" y="73527"/>
                  <a:pt x="281282" y="73527"/>
                </a:cubicBezTo>
                <a:lnTo>
                  <a:pt x="281434" y="73679"/>
                </a:lnTo>
                <a:cubicBezTo>
                  <a:pt x="281373" y="73709"/>
                  <a:pt x="281312" y="73740"/>
                  <a:pt x="281282" y="73831"/>
                </a:cubicBezTo>
                <a:cubicBezTo>
                  <a:pt x="281240" y="73789"/>
                  <a:pt x="281199" y="73760"/>
                  <a:pt x="281160" y="73736"/>
                </a:cubicBezTo>
                <a:lnTo>
                  <a:pt x="281160" y="73736"/>
                </a:lnTo>
                <a:lnTo>
                  <a:pt x="281160" y="74256"/>
                </a:lnTo>
                <a:cubicBezTo>
                  <a:pt x="281031" y="74278"/>
                  <a:pt x="280932" y="74287"/>
                  <a:pt x="280856" y="74287"/>
                </a:cubicBezTo>
                <a:cubicBezTo>
                  <a:pt x="280392" y="74287"/>
                  <a:pt x="280766" y="73944"/>
                  <a:pt x="280400" y="73892"/>
                </a:cubicBezTo>
                <a:lnTo>
                  <a:pt x="280400" y="73892"/>
                </a:lnTo>
                <a:cubicBezTo>
                  <a:pt x="279975" y="73952"/>
                  <a:pt x="280066" y="74104"/>
                  <a:pt x="279914" y="74256"/>
                </a:cubicBezTo>
                <a:cubicBezTo>
                  <a:pt x="280157" y="74408"/>
                  <a:pt x="280461" y="74560"/>
                  <a:pt x="280704" y="74743"/>
                </a:cubicBezTo>
                <a:cubicBezTo>
                  <a:pt x="280765" y="74804"/>
                  <a:pt x="280704" y="74895"/>
                  <a:pt x="280674" y="75016"/>
                </a:cubicBezTo>
                <a:cubicBezTo>
                  <a:pt x="280431" y="74955"/>
                  <a:pt x="280248" y="74955"/>
                  <a:pt x="279975" y="74925"/>
                </a:cubicBezTo>
                <a:cubicBezTo>
                  <a:pt x="279792" y="75168"/>
                  <a:pt x="279610" y="75411"/>
                  <a:pt x="279367" y="75655"/>
                </a:cubicBezTo>
                <a:lnTo>
                  <a:pt x="279549" y="75655"/>
                </a:lnTo>
                <a:cubicBezTo>
                  <a:pt x="279835" y="75655"/>
                  <a:pt x="280046" y="75487"/>
                  <a:pt x="280328" y="75487"/>
                </a:cubicBezTo>
                <a:cubicBezTo>
                  <a:pt x="280406" y="75487"/>
                  <a:pt x="280490" y="75500"/>
                  <a:pt x="280583" y="75533"/>
                </a:cubicBezTo>
                <a:cubicBezTo>
                  <a:pt x="280917" y="75655"/>
                  <a:pt x="280978" y="75959"/>
                  <a:pt x="280522" y="76171"/>
                </a:cubicBezTo>
                <a:cubicBezTo>
                  <a:pt x="279914" y="76536"/>
                  <a:pt x="279549" y="76901"/>
                  <a:pt x="279489" y="77326"/>
                </a:cubicBezTo>
                <a:cubicBezTo>
                  <a:pt x="279458" y="77448"/>
                  <a:pt x="279519" y="77539"/>
                  <a:pt x="279762" y="77661"/>
                </a:cubicBezTo>
                <a:cubicBezTo>
                  <a:pt x="279792" y="77509"/>
                  <a:pt x="279853" y="77357"/>
                  <a:pt x="279914" y="77205"/>
                </a:cubicBezTo>
                <a:cubicBezTo>
                  <a:pt x="280048" y="77175"/>
                  <a:pt x="280166" y="77162"/>
                  <a:pt x="280269" y="77162"/>
                </a:cubicBezTo>
                <a:cubicBezTo>
                  <a:pt x="280585" y="77162"/>
                  <a:pt x="280757" y="77287"/>
                  <a:pt x="280826" y="77448"/>
                </a:cubicBezTo>
                <a:cubicBezTo>
                  <a:pt x="280917" y="77691"/>
                  <a:pt x="281130" y="78056"/>
                  <a:pt x="280583" y="78208"/>
                </a:cubicBezTo>
                <a:cubicBezTo>
                  <a:pt x="280066" y="78360"/>
                  <a:pt x="279853" y="78360"/>
                  <a:pt x="280127" y="78694"/>
                </a:cubicBezTo>
                <a:cubicBezTo>
                  <a:pt x="280370" y="78968"/>
                  <a:pt x="280066" y="79272"/>
                  <a:pt x="279337" y="79363"/>
                </a:cubicBezTo>
                <a:cubicBezTo>
                  <a:pt x="279364" y="79611"/>
                  <a:pt x="280091" y="79584"/>
                  <a:pt x="280249" y="79758"/>
                </a:cubicBezTo>
                <a:lnTo>
                  <a:pt x="279640" y="79758"/>
                </a:lnTo>
                <a:cubicBezTo>
                  <a:pt x="279640" y="79910"/>
                  <a:pt x="279549" y="80062"/>
                  <a:pt x="279640" y="80214"/>
                </a:cubicBezTo>
                <a:cubicBezTo>
                  <a:pt x="279853" y="80670"/>
                  <a:pt x="279914" y="81126"/>
                  <a:pt x="279154" y="81551"/>
                </a:cubicBezTo>
                <a:cubicBezTo>
                  <a:pt x="279367" y="81643"/>
                  <a:pt x="279549" y="81734"/>
                  <a:pt x="279701" y="81855"/>
                </a:cubicBezTo>
                <a:cubicBezTo>
                  <a:pt x="279337" y="82250"/>
                  <a:pt x="279337" y="82250"/>
                  <a:pt x="279458" y="82798"/>
                </a:cubicBezTo>
                <a:lnTo>
                  <a:pt x="280856" y="82798"/>
                </a:lnTo>
                <a:cubicBezTo>
                  <a:pt x="281039" y="82858"/>
                  <a:pt x="281191" y="82858"/>
                  <a:pt x="281221" y="82950"/>
                </a:cubicBezTo>
                <a:cubicBezTo>
                  <a:pt x="281495" y="83132"/>
                  <a:pt x="281738" y="83375"/>
                  <a:pt x="281951" y="83557"/>
                </a:cubicBezTo>
                <a:cubicBezTo>
                  <a:pt x="281343" y="83861"/>
                  <a:pt x="282498" y="84287"/>
                  <a:pt x="281647" y="84621"/>
                </a:cubicBezTo>
                <a:cubicBezTo>
                  <a:pt x="281495" y="84591"/>
                  <a:pt x="281312" y="84469"/>
                  <a:pt x="281069" y="84439"/>
                </a:cubicBezTo>
                <a:cubicBezTo>
                  <a:pt x="281022" y="84420"/>
                  <a:pt x="280969" y="84413"/>
                  <a:pt x="280915" y="84413"/>
                </a:cubicBezTo>
                <a:cubicBezTo>
                  <a:pt x="280794" y="84413"/>
                  <a:pt x="280667" y="84448"/>
                  <a:pt x="280583" y="84469"/>
                </a:cubicBezTo>
                <a:cubicBezTo>
                  <a:pt x="280461" y="84500"/>
                  <a:pt x="280370" y="84621"/>
                  <a:pt x="280400" y="84682"/>
                </a:cubicBezTo>
                <a:cubicBezTo>
                  <a:pt x="280552" y="84895"/>
                  <a:pt x="280765" y="85047"/>
                  <a:pt x="280978" y="85199"/>
                </a:cubicBezTo>
                <a:cubicBezTo>
                  <a:pt x="280789" y="85304"/>
                  <a:pt x="280607" y="85336"/>
                  <a:pt x="280424" y="85336"/>
                </a:cubicBezTo>
                <a:cubicBezTo>
                  <a:pt x="280127" y="85336"/>
                  <a:pt x="279827" y="85251"/>
                  <a:pt x="279485" y="85251"/>
                </a:cubicBezTo>
                <a:cubicBezTo>
                  <a:pt x="279427" y="85251"/>
                  <a:pt x="279367" y="85254"/>
                  <a:pt x="279306" y="85260"/>
                </a:cubicBezTo>
                <a:cubicBezTo>
                  <a:pt x="279215" y="85412"/>
                  <a:pt x="279093" y="85594"/>
                  <a:pt x="279063" y="85807"/>
                </a:cubicBezTo>
                <a:cubicBezTo>
                  <a:pt x="279033" y="85989"/>
                  <a:pt x="279033" y="86171"/>
                  <a:pt x="279033" y="86354"/>
                </a:cubicBezTo>
                <a:cubicBezTo>
                  <a:pt x="279154" y="86171"/>
                  <a:pt x="279215" y="85989"/>
                  <a:pt x="279367" y="85807"/>
                </a:cubicBezTo>
                <a:cubicBezTo>
                  <a:pt x="279441" y="85714"/>
                  <a:pt x="279550" y="85678"/>
                  <a:pt x="279686" y="85678"/>
                </a:cubicBezTo>
                <a:cubicBezTo>
                  <a:pt x="279772" y="85678"/>
                  <a:pt x="279869" y="85692"/>
                  <a:pt x="279975" y="85716"/>
                </a:cubicBezTo>
                <a:cubicBezTo>
                  <a:pt x="280127" y="85716"/>
                  <a:pt x="280279" y="85746"/>
                  <a:pt x="280431" y="85746"/>
                </a:cubicBezTo>
                <a:lnTo>
                  <a:pt x="279975" y="85746"/>
                </a:lnTo>
                <a:cubicBezTo>
                  <a:pt x="280066" y="85868"/>
                  <a:pt x="280157" y="85959"/>
                  <a:pt x="280248" y="86050"/>
                </a:cubicBezTo>
                <a:cubicBezTo>
                  <a:pt x="280157" y="86111"/>
                  <a:pt x="280066" y="86141"/>
                  <a:pt x="280066" y="86141"/>
                </a:cubicBezTo>
                <a:cubicBezTo>
                  <a:pt x="279992" y="86344"/>
                  <a:pt x="279795" y="86402"/>
                  <a:pt x="279556" y="86402"/>
                </a:cubicBezTo>
                <a:cubicBezTo>
                  <a:pt x="279401" y="86402"/>
                  <a:pt x="279230" y="86378"/>
                  <a:pt x="279063" y="86354"/>
                </a:cubicBezTo>
                <a:cubicBezTo>
                  <a:pt x="279002" y="86567"/>
                  <a:pt x="278850" y="86719"/>
                  <a:pt x="278789" y="86901"/>
                </a:cubicBezTo>
                <a:cubicBezTo>
                  <a:pt x="278759" y="87083"/>
                  <a:pt x="279397" y="87235"/>
                  <a:pt x="278850" y="87478"/>
                </a:cubicBezTo>
                <a:cubicBezTo>
                  <a:pt x="278729" y="87509"/>
                  <a:pt x="278759" y="87722"/>
                  <a:pt x="278881" y="87813"/>
                </a:cubicBezTo>
                <a:cubicBezTo>
                  <a:pt x="279823" y="88421"/>
                  <a:pt x="278911" y="88998"/>
                  <a:pt x="278881" y="89667"/>
                </a:cubicBezTo>
                <a:cubicBezTo>
                  <a:pt x="279185" y="89697"/>
                  <a:pt x="279640" y="89789"/>
                  <a:pt x="280279" y="89849"/>
                </a:cubicBezTo>
                <a:cubicBezTo>
                  <a:pt x="279762" y="89089"/>
                  <a:pt x="280218" y="88390"/>
                  <a:pt x="280218" y="87661"/>
                </a:cubicBezTo>
                <a:cubicBezTo>
                  <a:pt x="280218" y="87266"/>
                  <a:pt x="280674" y="87114"/>
                  <a:pt x="281434" y="87053"/>
                </a:cubicBezTo>
                <a:cubicBezTo>
                  <a:pt x="281434" y="87175"/>
                  <a:pt x="281525" y="87326"/>
                  <a:pt x="281464" y="87387"/>
                </a:cubicBezTo>
                <a:cubicBezTo>
                  <a:pt x="281221" y="87570"/>
                  <a:pt x="281160" y="87722"/>
                  <a:pt x="281282" y="87965"/>
                </a:cubicBezTo>
                <a:cubicBezTo>
                  <a:pt x="281464" y="88299"/>
                  <a:pt x="281434" y="88694"/>
                  <a:pt x="280552" y="88877"/>
                </a:cubicBezTo>
                <a:lnTo>
                  <a:pt x="280522" y="88877"/>
                </a:lnTo>
                <a:cubicBezTo>
                  <a:pt x="280668" y="88923"/>
                  <a:pt x="280790" y="88942"/>
                  <a:pt x="280898" y="88942"/>
                </a:cubicBezTo>
                <a:cubicBezTo>
                  <a:pt x="281283" y="88942"/>
                  <a:pt x="281472" y="88698"/>
                  <a:pt x="281829" y="88603"/>
                </a:cubicBezTo>
                <a:lnTo>
                  <a:pt x="281829" y="88603"/>
                </a:lnTo>
                <a:cubicBezTo>
                  <a:pt x="281951" y="89059"/>
                  <a:pt x="281951" y="89059"/>
                  <a:pt x="281525" y="89515"/>
                </a:cubicBezTo>
                <a:lnTo>
                  <a:pt x="280917" y="89515"/>
                </a:lnTo>
                <a:cubicBezTo>
                  <a:pt x="281069" y="89849"/>
                  <a:pt x="280765" y="90153"/>
                  <a:pt x="280552" y="90518"/>
                </a:cubicBezTo>
                <a:cubicBezTo>
                  <a:pt x="280431" y="90700"/>
                  <a:pt x="280096" y="90731"/>
                  <a:pt x="279671" y="90761"/>
                </a:cubicBezTo>
                <a:cubicBezTo>
                  <a:pt x="279154" y="90822"/>
                  <a:pt x="279458" y="90974"/>
                  <a:pt x="279610" y="91065"/>
                </a:cubicBezTo>
                <a:cubicBezTo>
                  <a:pt x="279610" y="91065"/>
                  <a:pt x="279549" y="91065"/>
                  <a:pt x="279549" y="91035"/>
                </a:cubicBezTo>
                <a:lnTo>
                  <a:pt x="279549" y="91035"/>
                </a:lnTo>
                <a:cubicBezTo>
                  <a:pt x="279519" y="91643"/>
                  <a:pt x="279154" y="92251"/>
                  <a:pt x="279610" y="92858"/>
                </a:cubicBezTo>
                <a:cubicBezTo>
                  <a:pt x="279701" y="93010"/>
                  <a:pt x="279610" y="93254"/>
                  <a:pt x="279397" y="93345"/>
                </a:cubicBezTo>
                <a:cubicBezTo>
                  <a:pt x="278881" y="93710"/>
                  <a:pt x="279154" y="94074"/>
                  <a:pt x="278881" y="94469"/>
                </a:cubicBezTo>
                <a:cubicBezTo>
                  <a:pt x="278729" y="94621"/>
                  <a:pt x="278789" y="94865"/>
                  <a:pt x="279002" y="95017"/>
                </a:cubicBezTo>
                <a:cubicBezTo>
                  <a:pt x="279185" y="95169"/>
                  <a:pt x="279640" y="95290"/>
                  <a:pt x="279914" y="95412"/>
                </a:cubicBezTo>
                <a:cubicBezTo>
                  <a:pt x="279610" y="95898"/>
                  <a:pt x="279397" y="96354"/>
                  <a:pt x="279063" y="96749"/>
                </a:cubicBezTo>
                <a:cubicBezTo>
                  <a:pt x="278607" y="97266"/>
                  <a:pt x="278637" y="97813"/>
                  <a:pt x="278881" y="98330"/>
                </a:cubicBezTo>
                <a:cubicBezTo>
                  <a:pt x="279033" y="98725"/>
                  <a:pt x="279093" y="99059"/>
                  <a:pt x="278698" y="99363"/>
                </a:cubicBezTo>
                <a:cubicBezTo>
                  <a:pt x="279002" y="99728"/>
                  <a:pt x="279337" y="100093"/>
                  <a:pt x="279519" y="100457"/>
                </a:cubicBezTo>
                <a:cubicBezTo>
                  <a:pt x="279853" y="101156"/>
                  <a:pt x="279823" y="101156"/>
                  <a:pt x="279367" y="101521"/>
                </a:cubicBezTo>
                <a:cubicBezTo>
                  <a:pt x="279671" y="101795"/>
                  <a:pt x="279975" y="102008"/>
                  <a:pt x="280279" y="102281"/>
                </a:cubicBezTo>
                <a:cubicBezTo>
                  <a:pt x="280066" y="102524"/>
                  <a:pt x="279823" y="102767"/>
                  <a:pt x="279549" y="103041"/>
                </a:cubicBezTo>
                <a:cubicBezTo>
                  <a:pt x="280096" y="103619"/>
                  <a:pt x="280248" y="104226"/>
                  <a:pt x="279610" y="104804"/>
                </a:cubicBezTo>
                <a:cubicBezTo>
                  <a:pt x="279823" y="104895"/>
                  <a:pt x="280005" y="104986"/>
                  <a:pt x="280218" y="105047"/>
                </a:cubicBezTo>
                <a:cubicBezTo>
                  <a:pt x="280370" y="105017"/>
                  <a:pt x="280552" y="105017"/>
                  <a:pt x="280552" y="104986"/>
                </a:cubicBezTo>
                <a:cubicBezTo>
                  <a:pt x="280674" y="104682"/>
                  <a:pt x="280826" y="104348"/>
                  <a:pt x="280826" y="104044"/>
                </a:cubicBezTo>
                <a:cubicBezTo>
                  <a:pt x="280856" y="103740"/>
                  <a:pt x="280826" y="103375"/>
                  <a:pt x="280826" y="103011"/>
                </a:cubicBezTo>
                <a:lnTo>
                  <a:pt x="280826" y="103011"/>
                </a:lnTo>
                <a:cubicBezTo>
                  <a:pt x="281616" y="103375"/>
                  <a:pt x="281343" y="103770"/>
                  <a:pt x="281495" y="104074"/>
                </a:cubicBezTo>
                <a:cubicBezTo>
                  <a:pt x="281077" y="104412"/>
                  <a:pt x="281154" y="104776"/>
                  <a:pt x="281172" y="105158"/>
                </a:cubicBezTo>
                <a:lnTo>
                  <a:pt x="281172" y="105158"/>
                </a:lnTo>
                <a:cubicBezTo>
                  <a:pt x="281206" y="105143"/>
                  <a:pt x="281244" y="105127"/>
                  <a:pt x="281282" y="105108"/>
                </a:cubicBezTo>
                <a:cubicBezTo>
                  <a:pt x="281312" y="105138"/>
                  <a:pt x="281373" y="105199"/>
                  <a:pt x="281464" y="105260"/>
                </a:cubicBezTo>
                <a:cubicBezTo>
                  <a:pt x="281373" y="105290"/>
                  <a:pt x="281282" y="105351"/>
                  <a:pt x="281191" y="105381"/>
                </a:cubicBezTo>
                <a:cubicBezTo>
                  <a:pt x="281187" y="105377"/>
                  <a:pt x="281180" y="105373"/>
                  <a:pt x="281172" y="105368"/>
                </a:cubicBezTo>
                <a:lnTo>
                  <a:pt x="281172" y="105368"/>
                </a:lnTo>
                <a:cubicBezTo>
                  <a:pt x="281165" y="105502"/>
                  <a:pt x="281138" y="105639"/>
                  <a:pt x="281069" y="105777"/>
                </a:cubicBezTo>
                <a:cubicBezTo>
                  <a:pt x="280826" y="105898"/>
                  <a:pt x="280461" y="106020"/>
                  <a:pt x="280127" y="106172"/>
                </a:cubicBezTo>
                <a:cubicBezTo>
                  <a:pt x="280209" y="106161"/>
                  <a:pt x="280279" y="106156"/>
                  <a:pt x="280339" y="106156"/>
                </a:cubicBezTo>
                <a:cubicBezTo>
                  <a:pt x="280613" y="106156"/>
                  <a:pt x="280674" y="106260"/>
                  <a:pt x="280674" y="106385"/>
                </a:cubicBezTo>
                <a:cubicBezTo>
                  <a:pt x="280674" y="106415"/>
                  <a:pt x="280552" y="106476"/>
                  <a:pt x="280522" y="106536"/>
                </a:cubicBezTo>
                <a:cubicBezTo>
                  <a:pt x="280311" y="106469"/>
                  <a:pt x="280161" y="106442"/>
                  <a:pt x="280049" y="106442"/>
                </a:cubicBezTo>
                <a:cubicBezTo>
                  <a:pt x="279806" y="106442"/>
                  <a:pt x="279745" y="106573"/>
                  <a:pt x="279640" y="106719"/>
                </a:cubicBezTo>
                <a:cubicBezTo>
                  <a:pt x="279519" y="106962"/>
                  <a:pt x="279367" y="107175"/>
                  <a:pt x="279458" y="107448"/>
                </a:cubicBezTo>
                <a:cubicBezTo>
                  <a:pt x="279701" y="107296"/>
                  <a:pt x="279944" y="107144"/>
                  <a:pt x="280248" y="106962"/>
                </a:cubicBezTo>
                <a:cubicBezTo>
                  <a:pt x="280552" y="107084"/>
                  <a:pt x="280826" y="107144"/>
                  <a:pt x="281191" y="107296"/>
                </a:cubicBezTo>
                <a:cubicBezTo>
                  <a:pt x="280583" y="107752"/>
                  <a:pt x="280005" y="108178"/>
                  <a:pt x="279397" y="108603"/>
                </a:cubicBezTo>
                <a:cubicBezTo>
                  <a:pt x="279944" y="108664"/>
                  <a:pt x="280309" y="108695"/>
                  <a:pt x="280735" y="108786"/>
                </a:cubicBezTo>
                <a:cubicBezTo>
                  <a:pt x="280856" y="109120"/>
                  <a:pt x="281160" y="109515"/>
                  <a:pt x="280522" y="109698"/>
                </a:cubicBezTo>
                <a:cubicBezTo>
                  <a:pt x="280066" y="109850"/>
                  <a:pt x="279914" y="109910"/>
                  <a:pt x="280127" y="110154"/>
                </a:cubicBezTo>
                <a:cubicBezTo>
                  <a:pt x="280218" y="110214"/>
                  <a:pt x="280066" y="110336"/>
                  <a:pt x="280066" y="110397"/>
                </a:cubicBezTo>
                <a:cubicBezTo>
                  <a:pt x="280066" y="110701"/>
                  <a:pt x="279489" y="110640"/>
                  <a:pt x="279154" y="110701"/>
                </a:cubicBezTo>
                <a:cubicBezTo>
                  <a:pt x="279033" y="110974"/>
                  <a:pt x="279640" y="110944"/>
                  <a:pt x="279671" y="110974"/>
                </a:cubicBezTo>
                <a:lnTo>
                  <a:pt x="279671" y="111917"/>
                </a:lnTo>
                <a:lnTo>
                  <a:pt x="279762" y="111917"/>
                </a:lnTo>
                <a:cubicBezTo>
                  <a:pt x="280005" y="111825"/>
                  <a:pt x="280279" y="111704"/>
                  <a:pt x="280674" y="111552"/>
                </a:cubicBezTo>
                <a:cubicBezTo>
                  <a:pt x="280826" y="111673"/>
                  <a:pt x="280917" y="111734"/>
                  <a:pt x="280978" y="111825"/>
                </a:cubicBezTo>
                <a:cubicBezTo>
                  <a:pt x="281008" y="111886"/>
                  <a:pt x="280917" y="111977"/>
                  <a:pt x="280856" y="112038"/>
                </a:cubicBezTo>
                <a:cubicBezTo>
                  <a:pt x="280826" y="112099"/>
                  <a:pt x="280613" y="112099"/>
                  <a:pt x="280522" y="112099"/>
                </a:cubicBezTo>
                <a:cubicBezTo>
                  <a:pt x="280248" y="112038"/>
                  <a:pt x="279975" y="112008"/>
                  <a:pt x="279671" y="111947"/>
                </a:cubicBezTo>
                <a:lnTo>
                  <a:pt x="279640" y="111947"/>
                </a:lnTo>
                <a:cubicBezTo>
                  <a:pt x="279822" y="112189"/>
                  <a:pt x="279493" y="112430"/>
                  <a:pt x="279489" y="112642"/>
                </a:cubicBezTo>
                <a:lnTo>
                  <a:pt x="279489" y="112642"/>
                </a:lnTo>
                <a:cubicBezTo>
                  <a:pt x="279694" y="112821"/>
                  <a:pt x="279926" y="113051"/>
                  <a:pt x="280157" y="113254"/>
                </a:cubicBezTo>
                <a:cubicBezTo>
                  <a:pt x="279792" y="113345"/>
                  <a:pt x="279549" y="113406"/>
                  <a:pt x="279306" y="113497"/>
                </a:cubicBezTo>
                <a:cubicBezTo>
                  <a:pt x="279549" y="114196"/>
                  <a:pt x="279549" y="114196"/>
                  <a:pt x="281191" y="114318"/>
                </a:cubicBezTo>
                <a:cubicBezTo>
                  <a:pt x="281312" y="114439"/>
                  <a:pt x="281464" y="114561"/>
                  <a:pt x="281586" y="114713"/>
                </a:cubicBezTo>
                <a:cubicBezTo>
                  <a:pt x="281677" y="114834"/>
                  <a:pt x="281799" y="114956"/>
                  <a:pt x="281920" y="115138"/>
                </a:cubicBezTo>
                <a:cubicBezTo>
                  <a:pt x="281647" y="115199"/>
                  <a:pt x="281434" y="115321"/>
                  <a:pt x="281191" y="115382"/>
                </a:cubicBezTo>
                <a:cubicBezTo>
                  <a:pt x="281464" y="115473"/>
                  <a:pt x="281738" y="115534"/>
                  <a:pt x="282042" y="115625"/>
                </a:cubicBezTo>
                <a:cubicBezTo>
                  <a:pt x="281890" y="115838"/>
                  <a:pt x="281738" y="116050"/>
                  <a:pt x="281616" y="116233"/>
                </a:cubicBezTo>
                <a:cubicBezTo>
                  <a:pt x="281130" y="116263"/>
                  <a:pt x="280704" y="116354"/>
                  <a:pt x="280309" y="116385"/>
                </a:cubicBezTo>
                <a:cubicBezTo>
                  <a:pt x="281130" y="116567"/>
                  <a:pt x="281160" y="116567"/>
                  <a:pt x="280674" y="116841"/>
                </a:cubicBezTo>
                <a:cubicBezTo>
                  <a:pt x="280552" y="116901"/>
                  <a:pt x="280431" y="116962"/>
                  <a:pt x="280309" y="117023"/>
                </a:cubicBezTo>
                <a:cubicBezTo>
                  <a:pt x="280522" y="117114"/>
                  <a:pt x="280704" y="117175"/>
                  <a:pt x="280856" y="117205"/>
                </a:cubicBezTo>
                <a:cubicBezTo>
                  <a:pt x="280826" y="117418"/>
                  <a:pt x="280826" y="117540"/>
                  <a:pt x="280765" y="117752"/>
                </a:cubicBezTo>
                <a:cubicBezTo>
                  <a:pt x="280248" y="117752"/>
                  <a:pt x="279215" y="117692"/>
                  <a:pt x="279002" y="117600"/>
                </a:cubicBezTo>
                <a:cubicBezTo>
                  <a:pt x="278911" y="117722"/>
                  <a:pt x="278759" y="117813"/>
                  <a:pt x="278759" y="117904"/>
                </a:cubicBezTo>
                <a:cubicBezTo>
                  <a:pt x="278698" y="118512"/>
                  <a:pt x="278607" y="119120"/>
                  <a:pt x="279033" y="119728"/>
                </a:cubicBezTo>
                <a:cubicBezTo>
                  <a:pt x="279306" y="120093"/>
                  <a:pt x="279033" y="120458"/>
                  <a:pt x="278637" y="120701"/>
                </a:cubicBezTo>
                <a:cubicBezTo>
                  <a:pt x="278303" y="120974"/>
                  <a:pt x="278577" y="121218"/>
                  <a:pt x="278546" y="121461"/>
                </a:cubicBezTo>
                <a:cubicBezTo>
                  <a:pt x="279035" y="121412"/>
                  <a:pt x="279387" y="121245"/>
                  <a:pt x="279822" y="121245"/>
                </a:cubicBezTo>
                <a:cubicBezTo>
                  <a:pt x="279928" y="121245"/>
                  <a:pt x="280039" y="121255"/>
                  <a:pt x="280157" y="121278"/>
                </a:cubicBezTo>
                <a:cubicBezTo>
                  <a:pt x="280218" y="121157"/>
                  <a:pt x="280279" y="121066"/>
                  <a:pt x="280309" y="120974"/>
                </a:cubicBezTo>
                <a:lnTo>
                  <a:pt x="280309" y="120974"/>
                </a:lnTo>
                <a:cubicBezTo>
                  <a:pt x="280267" y="120980"/>
                  <a:pt x="280230" y="120982"/>
                  <a:pt x="280197" y="120982"/>
                </a:cubicBezTo>
                <a:cubicBezTo>
                  <a:pt x="280038" y="120982"/>
                  <a:pt x="279980" y="120923"/>
                  <a:pt x="280005" y="120822"/>
                </a:cubicBezTo>
                <a:cubicBezTo>
                  <a:pt x="280005" y="120792"/>
                  <a:pt x="280127" y="120792"/>
                  <a:pt x="280157" y="120792"/>
                </a:cubicBezTo>
                <a:cubicBezTo>
                  <a:pt x="280370" y="120822"/>
                  <a:pt x="280461" y="120914"/>
                  <a:pt x="280309" y="120974"/>
                </a:cubicBezTo>
                <a:lnTo>
                  <a:pt x="280309" y="121005"/>
                </a:lnTo>
                <a:cubicBezTo>
                  <a:pt x="280887" y="121096"/>
                  <a:pt x="280765" y="121309"/>
                  <a:pt x="281008" y="121522"/>
                </a:cubicBezTo>
                <a:cubicBezTo>
                  <a:pt x="280704" y="121825"/>
                  <a:pt x="280400" y="122160"/>
                  <a:pt x="280127" y="122464"/>
                </a:cubicBezTo>
                <a:cubicBezTo>
                  <a:pt x="279762" y="122342"/>
                  <a:pt x="279367" y="122190"/>
                  <a:pt x="278729" y="122008"/>
                </a:cubicBezTo>
                <a:lnTo>
                  <a:pt x="278729" y="122008"/>
                </a:lnTo>
                <a:cubicBezTo>
                  <a:pt x="279185" y="122798"/>
                  <a:pt x="278759" y="123406"/>
                  <a:pt x="278242" y="123984"/>
                </a:cubicBezTo>
                <a:cubicBezTo>
                  <a:pt x="278357" y="124113"/>
                  <a:pt x="278520" y="124147"/>
                  <a:pt x="278699" y="124147"/>
                </a:cubicBezTo>
                <a:cubicBezTo>
                  <a:pt x="278897" y="124147"/>
                  <a:pt x="279114" y="124105"/>
                  <a:pt x="279306" y="124105"/>
                </a:cubicBezTo>
                <a:cubicBezTo>
                  <a:pt x="279596" y="124636"/>
                  <a:pt x="279617" y="124765"/>
                  <a:pt x="279005" y="124765"/>
                </a:cubicBezTo>
                <a:cubicBezTo>
                  <a:pt x="278846" y="124765"/>
                  <a:pt x="278645" y="124756"/>
                  <a:pt x="278394" y="124743"/>
                </a:cubicBezTo>
                <a:cubicBezTo>
                  <a:pt x="278394" y="124865"/>
                  <a:pt x="278303" y="125017"/>
                  <a:pt x="278394" y="125078"/>
                </a:cubicBezTo>
                <a:cubicBezTo>
                  <a:pt x="278577" y="125351"/>
                  <a:pt x="278789" y="125564"/>
                  <a:pt x="278333" y="125838"/>
                </a:cubicBezTo>
                <a:cubicBezTo>
                  <a:pt x="278121" y="125990"/>
                  <a:pt x="278151" y="126263"/>
                  <a:pt x="278121" y="126446"/>
                </a:cubicBezTo>
                <a:cubicBezTo>
                  <a:pt x="278121" y="126537"/>
                  <a:pt x="278151" y="126689"/>
                  <a:pt x="278273" y="126719"/>
                </a:cubicBezTo>
                <a:cubicBezTo>
                  <a:pt x="279306" y="126841"/>
                  <a:pt x="278485" y="127205"/>
                  <a:pt x="278789" y="127449"/>
                </a:cubicBezTo>
                <a:cubicBezTo>
                  <a:pt x="279185" y="127692"/>
                  <a:pt x="278789" y="127935"/>
                  <a:pt x="278546" y="128209"/>
                </a:cubicBezTo>
                <a:cubicBezTo>
                  <a:pt x="278425" y="128300"/>
                  <a:pt x="278303" y="128452"/>
                  <a:pt x="278394" y="128543"/>
                </a:cubicBezTo>
                <a:cubicBezTo>
                  <a:pt x="278941" y="129181"/>
                  <a:pt x="278090" y="129728"/>
                  <a:pt x="277817" y="130275"/>
                </a:cubicBezTo>
                <a:cubicBezTo>
                  <a:pt x="277924" y="130382"/>
                  <a:pt x="278049" y="130415"/>
                  <a:pt x="278181" y="130415"/>
                </a:cubicBezTo>
                <a:cubicBezTo>
                  <a:pt x="278386" y="130415"/>
                  <a:pt x="278604" y="130336"/>
                  <a:pt x="278789" y="130336"/>
                </a:cubicBezTo>
                <a:cubicBezTo>
                  <a:pt x="278789" y="130397"/>
                  <a:pt x="278850" y="130519"/>
                  <a:pt x="278789" y="130519"/>
                </a:cubicBezTo>
                <a:cubicBezTo>
                  <a:pt x="278090" y="130640"/>
                  <a:pt x="277817" y="130853"/>
                  <a:pt x="277878" y="131187"/>
                </a:cubicBezTo>
                <a:cubicBezTo>
                  <a:pt x="277938" y="131400"/>
                  <a:pt x="278030" y="131613"/>
                  <a:pt x="278121" y="131856"/>
                </a:cubicBezTo>
                <a:cubicBezTo>
                  <a:pt x="278485" y="131886"/>
                  <a:pt x="278789" y="131917"/>
                  <a:pt x="279063" y="131947"/>
                </a:cubicBezTo>
                <a:cubicBezTo>
                  <a:pt x="279245" y="132221"/>
                  <a:pt x="279489" y="132464"/>
                  <a:pt x="279610" y="132677"/>
                </a:cubicBezTo>
                <a:cubicBezTo>
                  <a:pt x="279640" y="132768"/>
                  <a:pt x="279519" y="132950"/>
                  <a:pt x="279367" y="132981"/>
                </a:cubicBezTo>
                <a:cubicBezTo>
                  <a:pt x="279271" y="133015"/>
                  <a:pt x="279181" y="133030"/>
                  <a:pt x="279099" y="133030"/>
                </a:cubicBezTo>
                <a:cubicBezTo>
                  <a:pt x="278894" y="133030"/>
                  <a:pt x="278742" y="132937"/>
                  <a:pt x="278698" y="132829"/>
                </a:cubicBezTo>
                <a:cubicBezTo>
                  <a:pt x="278698" y="132798"/>
                  <a:pt x="278607" y="132798"/>
                  <a:pt x="278485" y="132768"/>
                </a:cubicBezTo>
                <a:cubicBezTo>
                  <a:pt x="278090" y="132981"/>
                  <a:pt x="277543" y="133163"/>
                  <a:pt x="278151" y="133589"/>
                </a:cubicBezTo>
                <a:cubicBezTo>
                  <a:pt x="278455" y="133589"/>
                  <a:pt x="278850" y="133558"/>
                  <a:pt x="279306" y="133528"/>
                </a:cubicBezTo>
                <a:cubicBezTo>
                  <a:pt x="279610" y="133680"/>
                  <a:pt x="279914" y="133832"/>
                  <a:pt x="280218" y="134014"/>
                </a:cubicBezTo>
                <a:cubicBezTo>
                  <a:pt x="280096" y="134075"/>
                  <a:pt x="280005" y="134136"/>
                  <a:pt x="279944" y="134166"/>
                </a:cubicBezTo>
                <a:cubicBezTo>
                  <a:pt x="279914" y="134166"/>
                  <a:pt x="278789" y="134440"/>
                  <a:pt x="278759" y="134440"/>
                </a:cubicBezTo>
                <a:cubicBezTo>
                  <a:pt x="278273" y="134592"/>
                  <a:pt x="278030" y="134683"/>
                  <a:pt x="278242" y="134987"/>
                </a:cubicBezTo>
                <a:cubicBezTo>
                  <a:pt x="278394" y="135230"/>
                  <a:pt x="278151" y="135503"/>
                  <a:pt x="278121" y="135838"/>
                </a:cubicBezTo>
                <a:cubicBezTo>
                  <a:pt x="279154" y="135443"/>
                  <a:pt x="278607" y="135048"/>
                  <a:pt x="278698" y="134683"/>
                </a:cubicBezTo>
                <a:cubicBezTo>
                  <a:pt x="278779" y="134652"/>
                  <a:pt x="278860" y="134639"/>
                  <a:pt x="278937" y="134639"/>
                </a:cubicBezTo>
                <a:cubicBezTo>
                  <a:pt x="279090" y="134639"/>
                  <a:pt x="279225" y="134693"/>
                  <a:pt x="279306" y="134774"/>
                </a:cubicBezTo>
                <a:cubicBezTo>
                  <a:pt x="279853" y="135260"/>
                  <a:pt x="280218" y="135716"/>
                  <a:pt x="279762" y="136294"/>
                </a:cubicBezTo>
                <a:cubicBezTo>
                  <a:pt x="279549" y="136507"/>
                  <a:pt x="279792" y="136719"/>
                  <a:pt x="280461" y="136750"/>
                </a:cubicBezTo>
                <a:cubicBezTo>
                  <a:pt x="280826" y="136446"/>
                  <a:pt x="280917" y="136142"/>
                  <a:pt x="280856" y="135807"/>
                </a:cubicBezTo>
                <a:cubicBezTo>
                  <a:pt x="280765" y="135503"/>
                  <a:pt x="280856" y="135200"/>
                  <a:pt x="280856" y="134835"/>
                </a:cubicBezTo>
                <a:cubicBezTo>
                  <a:pt x="281004" y="134805"/>
                  <a:pt x="281208" y="134776"/>
                  <a:pt x="281441" y="134746"/>
                </a:cubicBezTo>
                <a:lnTo>
                  <a:pt x="281441" y="134746"/>
                </a:lnTo>
                <a:cubicBezTo>
                  <a:pt x="281403" y="134754"/>
                  <a:pt x="281343" y="134774"/>
                  <a:pt x="281343" y="134774"/>
                </a:cubicBezTo>
                <a:cubicBezTo>
                  <a:pt x="281666" y="135421"/>
                  <a:pt x="281235" y="136069"/>
                  <a:pt x="281186" y="136700"/>
                </a:cubicBezTo>
                <a:lnTo>
                  <a:pt x="281186" y="136700"/>
                </a:lnTo>
                <a:cubicBezTo>
                  <a:pt x="281229" y="136680"/>
                  <a:pt x="281274" y="136657"/>
                  <a:pt x="281312" y="136628"/>
                </a:cubicBezTo>
                <a:cubicBezTo>
                  <a:pt x="281343" y="136719"/>
                  <a:pt x="281464" y="136750"/>
                  <a:pt x="281586" y="136810"/>
                </a:cubicBezTo>
                <a:cubicBezTo>
                  <a:pt x="281434" y="136902"/>
                  <a:pt x="281312" y="136932"/>
                  <a:pt x="281251" y="137023"/>
                </a:cubicBezTo>
                <a:cubicBezTo>
                  <a:pt x="281234" y="137005"/>
                  <a:pt x="281213" y="136990"/>
                  <a:pt x="281192" y="136976"/>
                </a:cubicBezTo>
                <a:lnTo>
                  <a:pt x="281192" y="136976"/>
                </a:lnTo>
                <a:cubicBezTo>
                  <a:pt x="281199" y="137022"/>
                  <a:pt x="281208" y="137068"/>
                  <a:pt x="281221" y="137114"/>
                </a:cubicBezTo>
                <a:cubicBezTo>
                  <a:pt x="281282" y="137327"/>
                  <a:pt x="281282" y="137479"/>
                  <a:pt x="281738" y="137540"/>
                </a:cubicBezTo>
                <a:cubicBezTo>
                  <a:pt x="281768" y="137662"/>
                  <a:pt x="281768" y="137783"/>
                  <a:pt x="281799" y="137935"/>
                </a:cubicBezTo>
                <a:lnTo>
                  <a:pt x="281768" y="137935"/>
                </a:lnTo>
                <a:cubicBezTo>
                  <a:pt x="281738" y="137814"/>
                  <a:pt x="281738" y="137692"/>
                  <a:pt x="281677" y="137540"/>
                </a:cubicBezTo>
                <a:cubicBezTo>
                  <a:pt x="281160" y="137631"/>
                  <a:pt x="280613" y="137722"/>
                  <a:pt x="280096" y="137814"/>
                </a:cubicBezTo>
                <a:cubicBezTo>
                  <a:pt x="280156" y="137809"/>
                  <a:pt x="280212" y="137806"/>
                  <a:pt x="280264" y="137806"/>
                </a:cubicBezTo>
                <a:cubicBezTo>
                  <a:pt x="280534" y="137806"/>
                  <a:pt x="280709" y="137874"/>
                  <a:pt x="280735" y="138026"/>
                </a:cubicBezTo>
                <a:cubicBezTo>
                  <a:pt x="280765" y="138239"/>
                  <a:pt x="280826" y="138452"/>
                  <a:pt x="280887" y="138634"/>
                </a:cubicBezTo>
                <a:cubicBezTo>
                  <a:pt x="281001" y="138634"/>
                  <a:pt x="281116" y="138688"/>
                  <a:pt x="281205" y="138694"/>
                </a:cubicBezTo>
                <a:lnTo>
                  <a:pt x="281205" y="138694"/>
                </a:lnTo>
                <a:cubicBezTo>
                  <a:pt x="281201" y="138695"/>
                  <a:pt x="281196" y="138695"/>
                  <a:pt x="281191" y="138695"/>
                </a:cubicBezTo>
                <a:cubicBezTo>
                  <a:pt x="281069" y="138695"/>
                  <a:pt x="280978" y="138695"/>
                  <a:pt x="280856" y="138634"/>
                </a:cubicBezTo>
                <a:lnTo>
                  <a:pt x="280856" y="138634"/>
                </a:lnTo>
                <a:cubicBezTo>
                  <a:pt x="281191" y="139060"/>
                  <a:pt x="280826" y="139333"/>
                  <a:pt x="280157" y="139607"/>
                </a:cubicBezTo>
                <a:cubicBezTo>
                  <a:pt x="279610" y="139820"/>
                  <a:pt x="279397" y="140093"/>
                  <a:pt x="279549" y="140397"/>
                </a:cubicBezTo>
                <a:cubicBezTo>
                  <a:pt x="279619" y="140425"/>
                  <a:pt x="279684" y="140435"/>
                  <a:pt x="279745" y="140435"/>
                </a:cubicBezTo>
                <a:cubicBezTo>
                  <a:pt x="279915" y="140435"/>
                  <a:pt x="280053" y="140356"/>
                  <a:pt x="280176" y="140356"/>
                </a:cubicBezTo>
                <a:cubicBezTo>
                  <a:pt x="280201" y="140356"/>
                  <a:pt x="280225" y="140359"/>
                  <a:pt x="280248" y="140367"/>
                </a:cubicBezTo>
                <a:cubicBezTo>
                  <a:pt x="280461" y="140397"/>
                  <a:pt x="280735" y="140458"/>
                  <a:pt x="280765" y="140549"/>
                </a:cubicBezTo>
                <a:cubicBezTo>
                  <a:pt x="280856" y="140701"/>
                  <a:pt x="280826" y="140883"/>
                  <a:pt x="280826" y="141066"/>
                </a:cubicBezTo>
                <a:cubicBezTo>
                  <a:pt x="280826" y="141339"/>
                  <a:pt x="280279" y="141339"/>
                  <a:pt x="279944" y="141431"/>
                </a:cubicBezTo>
                <a:cubicBezTo>
                  <a:pt x="280005" y="141735"/>
                  <a:pt x="280096" y="141978"/>
                  <a:pt x="280218" y="142342"/>
                </a:cubicBezTo>
                <a:cubicBezTo>
                  <a:pt x="279823" y="142373"/>
                  <a:pt x="279519" y="142373"/>
                  <a:pt x="279093" y="142373"/>
                </a:cubicBezTo>
                <a:cubicBezTo>
                  <a:pt x="279640" y="142738"/>
                  <a:pt x="279610" y="143133"/>
                  <a:pt x="279640" y="143558"/>
                </a:cubicBezTo>
                <a:cubicBezTo>
                  <a:pt x="279671" y="144075"/>
                  <a:pt x="279671" y="144075"/>
                  <a:pt x="278577" y="144227"/>
                </a:cubicBezTo>
                <a:cubicBezTo>
                  <a:pt x="278485" y="144531"/>
                  <a:pt x="279306" y="144713"/>
                  <a:pt x="279185" y="145078"/>
                </a:cubicBezTo>
                <a:cubicBezTo>
                  <a:pt x="279063" y="145321"/>
                  <a:pt x="279306" y="145625"/>
                  <a:pt x="279367" y="145929"/>
                </a:cubicBezTo>
                <a:cubicBezTo>
                  <a:pt x="279645" y="145923"/>
                  <a:pt x="279871" y="145919"/>
                  <a:pt x="280063" y="145919"/>
                </a:cubicBezTo>
                <a:cubicBezTo>
                  <a:pt x="280903" y="145919"/>
                  <a:pt x="281106" y="146007"/>
                  <a:pt x="282194" y="146476"/>
                </a:cubicBezTo>
                <a:cubicBezTo>
                  <a:pt x="281829" y="146932"/>
                  <a:pt x="282376" y="147510"/>
                  <a:pt x="281525" y="147905"/>
                </a:cubicBezTo>
                <a:cubicBezTo>
                  <a:pt x="281039" y="147844"/>
                  <a:pt x="281373" y="147692"/>
                  <a:pt x="281282" y="147601"/>
                </a:cubicBezTo>
                <a:cubicBezTo>
                  <a:pt x="281191" y="147571"/>
                  <a:pt x="280978" y="147510"/>
                  <a:pt x="280826" y="147510"/>
                </a:cubicBezTo>
                <a:cubicBezTo>
                  <a:pt x="280674" y="147510"/>
                  <a:pt x="280431" y="147601"/>
                  <a:pt x="280461" y="147662"/>
                </a:cubicBezTo>
                <a:cubicBezTo>
                  <a:pt x="280613" y="147874"/>
                  <a:pt x="280856" y="148057"/>
                  <a:pt x="281160" y="148330"/>
                </a:cubicBezTo>
                <a:cubicBezTo>
                  <a:pt x="280704" y="148361"/>
                  <a:pt x="280370" y="148422"/>
                  <a:pt x="280005" y="148452"/>
                </a:cubicBezTo>
                <a:cubicBezTo>
                  <a:pt x="279215" y="148482"/>
                  <a:pt x="278941" y="148604"/>
                  <a:pt x="278941" y="148938"/>
                </a:cubicBezTo>
                <a:cubicBezTo>
                  <a:pt x="278941" y="149121"/>
                  <a:pt x="279002" y="149333"/>
                  <a:pt x="279033" y="149546"/>
                </a:cubicBezTo>
                <a:cubicBezTo>
                  <a:pt x="279944" y="149425"/>
                  <a:pt x="279185" y="149030"/>
                  <a:pt x="279762" y="148878"/>
                </a:cubicBezTo>
                <a:lnTo>
                  <a:pt x="279762" y="148878"/>
                </a:lnTo>
                <a:cubicBezTo>
                  <a:pt x="280400" y="148938"/>
                  <a:pt x="280978" y="149030"/>
                  <a:pt x="280978" y="149485"/>
                </a:cubicBezTo>
                <a:cubicBezTo>
                  <a:pt x="280755" y="149436"/>
                  <a:pt x="280511" y="149386"/>
                  <a:pt x="280379" y="149386"/>
                </a:cubicBezTo>
                <a:cubicBezTo>
                  <a:pt x="280350" y="149386"/>
                  <a:pt x="280326" y="149389"/>
                  <a:pt x="280309" y="149394"/>
                </a:cubicBezTo>
                <a:cubicBezTo>
                  <a:pt x="280096" y="149485"/>
                  <a:pt x="279762" y="149637"/>
                  <a:pt x="279762" y="149729"/>
                </a:cubicBezTo>
                <a:cubicBezTo>
                  <a:pt x="279671" y="150549"/>
                  <a:pt x="278485" y="151248"/>
                  <a:pt x="278941" y="152099"/>
                </a:cubicBezTo>
                <a:cubicBezTo>
                  <a:pt x="279002" y="152221"/>
                  <a:pt x="278850" y="152312"/>
                  <a:pt x="278729" y="152434"/>
                </a:cubicBezTo>
                <a:cubicBezTo>
                  <a:pt x="278546" y="152677"/>
                  <a:pt x="278333" y="152859"/>
                  <a:pt x="278151" y="153133"/>
                </a:cubicBezTo>
                <a:cubicBezTo>
                  <a:pt x="278425" y="153285"/>
                  <a:pt x="278698" y="153376"/>
                  <a:pt x="279002" y="153589"/>
                </a:cubicBezTo>
                <a:cubicBezTo>
                  <a:pt x="279519" y="153437"/>
                  <a:pt x="279033" y="153163"/>
                  <a:pt x="279397" y="152981"/>
                </a:cubicBezTo>
                <a:lnTo>
                  <a:pt x="279397" y="152981"/>
                </a:lnTo>
                <a:cubicBezTo>
                  <a:pt x="279640" y="153011"/>
                  <a:pt x="279914" y="153042"/>
                  <a:pt x="280218" y="153042"/>
                </a:cubicBezTo>
                <a:cubicBezTo>
                  <a:pt x="280583" y="152859"/>
                  <a:pt x="280279" y="152707"/>
                  <a:pt x="280066" y="152586"/>
                </a:cubicBezTo>
                <a:cubicBezTo>
                  <a:pt x="281160" y="152373"/>
                  <a:pt x="281160" y="152373"/>
                  <a:pt x="281829" y="151796"/>
                </a:cubicBezTo>
                <a:cubicBezTo>
                  <a:pt x="282376" y="152008"/>
                  <a:pt x="281981" y="152251"/>
                  <a:pt x="281829" y="152434"/>
                </a:cubicBezTo>
                <a:cubicBezTo>
                  <a:pt x="281677" y="152616"/>
                  <a:pt x="281373" y="152738"/>
                  <a:pt x="280887" y="152738"/>
                </a:cubicBezTo>
                <a:cubicBezTo>
                  <a:pt x="280917" y="152890"/>
                  <a:pt x="281069" y="153042"/>
                  <a:pt x="281039" y="153194"/>
                </a:cubicBezTo>
                <a:cubicBezTo>
                  <a:pt x="281008" y="153437"/>
                  <a:pt x="281221" y="153498"/>
                  <a:pt x="281616" y="153619"/>
                </a:cubicBezTo>
                <a:cubicBezTo>
                  <a:pt x="282042" y="153741"/>
                  <a:pt x="282042" y="153893"/>
                  <a:pt x="281799" y="154075"/>
                </a:cubicBezTo>
                <a:cubicBezTo>
                  <a:pt x="281738" y="154083"/>
                  <a:pt x="281690" y="154086"/>
                  <a:pt x="281651" y="154086"/>
                </a:cubicBezTo>
                <a:cubicBezTo>
                  <a:pt x="281374" y="154086"/>
                  <a:pt x="281571" y="153919"/>
                  <a:pt x="281464" y="153893"/>
                </a:cubicBezTo>
                <a:cubicBezTo>
                  <a:pt x="281312" y="153802"/>
                  <a:pt x="280978" y="153771"/>
                  <a:pt x="280826" y="153771"/>
                </a:cubicBezTo>
                <a:cubicBezTo>
                  <a:pt x="280400" y="153893"/>
                  <a:pt x="280005" y="153984"/>
                  <a:pt x="279640" y="154136"/>
                </a:cubicBezTo>
                <a:cubicBezTo>
                  <a:pt x="279701" y="154136"/>
                  <a:pt x="279823" y="154106"/>
                  <a:pt x="279914" y="154106"/>
                </a:cubicBezTo>
                <a:cubicBezTo>
                  <a:pt x="279975" y="154106"/>
                  <a:pt x="280096" y="154136"/>
                  <a:pt x="280157" y="154166"/>
                </a:cubicBezTo>
                <a:cubicBezTo>
                  <a:pt x="280005" y="154227"/>
                  <a:pt x="279914" y="154258"/>
                  <a:pt x="279762" y="154258"/>
                </a:cubicBezTo>
                <a:cubicBezTo>
                  <a:pt x="279701" y="154258"/>
                  <a:pt x="279671" y="154166"/>
                  <a:pt x="279640" y="154136"/>
                </a:cubicBezTo>
                <a:lnTo>
                  <a:pt x="279610" y="154136"/>
                </a:lnTo>
                <a:cubicBezTo>
                  <a:pt x="279154" y="154410"/>
                  <a:pt x="279367" y="154744"/>
                  <a:pt x="279185" y="155048"/>
                </a:cubicBezTo>
                <a:cubicBezTo>
                  <a:pt x="279002" y="155352"/>
                  <a:pt x="278941" y="155686"/>
                  <a:pt x="279549" y="155960"/>
                </a:cubicBezTo>
                <a:cubicBezTo>
                  <a:pt x="279610" y="155960"/>
                  <a:pt x="279640" y="155990"/>
                  <a:pt x="279640" y="156051"/>
                </a:cubicBezTo>
                <a:cubicBezTo>
                  <a:pt x="279367" y="156507"/>
                  <a:pt x="279519" y="157054"/>
                  <a:pt x="279033" y="157479"/>
                </a:cubicBezTo>
                <a:cubicBezTo>
                  <a:pt x="278607" y="157814"/>
                  <a:pt x="278911" y="158057"/>
                  <a:pt x="279215" y="158331"/>
                </a:cubicBezTo>
                <a:cubicBezTo>
                  <a:pt x="279397" y="158513"/>
                  <a:pt x="279762" y="158635"/>
                  <a:pt x="280127" y="158847"/>
                </a:cubicBezTo>
                <a:cubicBezTo>
                  <a:pt x="279367" y="159090"/>
                  <a:pt x="279610" y="159577"/>
                  <a:pt x="278881" y="159790"/>
                </a:cubicBezTo>
                <a:cubicBezTo>
                  <a:pt x="278911" y="160033"/>
                  <a:pt x="278303" y="160306"/>
                  <a:pt x="279063" y="160489"/>
                </a:cubicBezTo>
                <a:cubicBezTo>
                  <a:pt x="279002" y="160853"/>
                  <a:pt x="279671" y="161066"/>
                  <a:pt x="280066" y="161249"/>
                </a:cubicBezTo>
                <a:cubicBezTo>
                  <a:pt x="280066" y="161583"/>
                  <a:pt x="279549" y="161704"/>
                  <a:pt x="279154" y="161826"/>
                </a:cubicBezTo>
                <a:cubicBezTo>
                  <a:pt x="280066" y="162008"/>
                  <a:pt x="280248" y="162069"/>
                  <a:pt x="279944" y="162434"/>
                </a:cubicBezTo>
                <a:cubicBezTo>
                  <a:pt x="279549" y="162829"/>
                  <a:pt x="279519" y="163224"/>
                  <a:pt x="279823" y="163650"/>
                </a:cubicBezTo>
                <a:cubicBezTo>
                  <a:pt x="279489" y="163680"/>
                  <a:pt x="279245" y="163711"/>
                  <a:pt x="279033" y="163741"/>
                </a:cubicBezTo>
                <a:cubicBezTo>
                  <a:pt x="279245" y="163802"/>
                  <a:pt x="279489" y="163832"/>
                  <a:pt x="279701" y="163893"/>
                </a:cubicBezTo>
                <a:cubicBezTo>
                  <a:pt x="280218" y="164410"/>
                  <a:pt x="279519" y="164653"/>
                  <a:pt x="278789" y="164866"/>
                </a:cubicBezTo>
                <a:cubicBezTo>
                  <a:pt x="279337" y="165048"/>
                  <a:pt x="279853" y="165261"/>
                  <a:pt x="280400" y="165474"/>
                </a:cubicBezTo>
                <a:cubicBezTo>
                  <a:pt x="280218" y="165929"/>
                  <a:pt x="279610" y="166325"/>
                  <a:pt x="280218" y="166750"/>
                </a:cubicBezTo>
                <a:cubicBezTo>
                  <a:pt x="280370" y="166750"/>
                  <a:pt x="280674" y="166750"/>
                  <a:pt x="280704" y="166720"/>
                </a:cubicBezTo>
                <a:cubicBezTo>
                  <a:pt x="280856" y="166446"/>
                  <a:pt x="280917" y="166173"/>
                  <a:pt x="281039" y="165929"/>
                </a:cubicBezTo>
                <a:cubicBezTo>
                  <a:pt x="281160" y="165929"/>
                  <a:pt x="281295" y="165902"/>
                  <a:pt x="281417" y="165902"/>
                </a:cubicBezTo>
                <a:cubicBezTo>
                  <a:pt x="281478" y="165902"/>
                  <a:pt x="281535" y="165909"/>
                  <a:pt x="281586" y="165929"/>
                </a:cubicBezTo>
                <a:cubicBezTo>
                  <a:pt x="281647" y="165929"/>
                  <a:pt x="281677" y="166081"/>
                  <a:pt x="281616" y="166112"/>
                </a:cubicBezTo>
                <a:cubicBezTo>
                  <a:pt x="281343" y="166233"/>
                  <a:pt x="281343" y="166385"/>
                  <a:pt x="281434" y="166537"/>
                </a:cubicBezTo>
                <a:cubicBezTo>
                  <a:pt x="281647" y="166841"/>
                  <a:pt x="281677" y="167176"/>
                  <a:pt x="281434" y="167540"/>
                </a:cubicBezTo>
                <a:cubicBezTo>
                  <a:pt x="281221" y="167449"/>
                  <a:pt x="281008" y="167358"/>
                  <a:pt x="280917" y="167297"/>
                </a:cubicBezTo>
                <a:cubicBezTo>
                  <a:pt x="280765" y="167084"/>
                  <a:pt x="280674" y="166902"/>
                  <a:pt x="280218" y="166781"/>
                </a:cubicBezTo>
                <a:lnTo>
                  <a:pt x="280218" y="166781"/>
                </a:lnTo>
                <a:cubicBezTo>
                  <a:pt x="280279" y="167206"/>
                  <a:pt x="280066" y="167601"/>
                  <a:pt x="279853" y="167966"/>
                </a:cubicBezTo>
                <a:cubicBezTo>
                  <a:pt x="279762" y="168209"/>
                  <a:pt x="280066" y="168270"/>
                  <a:pt x="280431" y="168361"/>
                </a:cubicBezTo>
                <a:cubicBezTo>
                  <a:pt x="281130" y="168300"/>
                  <a:pt x="280279" y="167844"/>
                  <a:pt x="281160" y="167814"/>
                </a:cubicBezTo>
                <a:cubicBezTo>
                  <a:pt x="281218" y="167986"/>
                  <a:pt x="281275" y="168162"/>
                  <a:pt x="281332" y="168343"/>
                </a:cubicBezTo>
                <a:lnTo>
                  <a:pt x="281332" y="168343"/>
                </a:lnTo>
                <a:cubicBezTo>
                  <a:pt x="281281" y="168328"/>
                  <a:pt x="281211" y="168304"/>
                  <a:pt x="281160" y="168270"/>
                </a:cubicBezTo>
                <a:cubicBezTo>
                  <a:pt x="281130" y="168361"/>
                  <a:pt x="281039" y="168422"/>
                  <a:pt x="281008" y="168483"/>
                </a:cubicBezTo>
                <a:cubicBezTo>
                  <a:pt x="281008" y="168513"/>
                  <a:pt x="281160" y="168543"/>
                  <a:pt x="281282" y="168574"/>
                </a:cubicBezTo>
                <a:cubicBezTo>
                  <a:pt x="281299" y="168539"/>
                  <a:pt x="281337" y="168494"/>
                  <a:pt x="281366" y="168450"/>
                </a:cubicBezTo>
                <a:lnTo>
                  <a:pt x="281366" y="168450"/>
                </a:lnTo>
                <a:cubicBezTo>
                  <a:pt x="281449" y="168715"/>
                  <a:pt x="281533" y="168989"/>
                  <a:pt x="281616" y="169273"/>
                </a:cubicBezTo>
                <a:lnTo>
                  <a:pt x="281677" y="169273"/>
                </a:lnTo>
                <a:lnTo>
                  <a:pt x="281677" y="169303"/>
                </a:lnTo>
                <a:lnTo>
                  <a:pt x="281647" y="169303"/>
                </a:lnTo>
                <a:lnTo>
                  <a:pt x="281647" y="169273"/>
                </a:lnTo>
                <a:cubicBezTo>
                  <a:pt x="281434" y="169273"/>
                  <a:pt x="281191" y="169273"/>
                  <a:pt x="280856" y="169303"/>
                </a:cubicBezTo>
                <a:cubicBezTo>
                  <a:pt x="281130" y="169638"/>
                  <a:pt x="280522" y="169972"/>
                  <a:pt x="281039" y="170276"/>
                </a:cubicBezTo>
                <a:cubicBezTo>
                  <a:pt x="281191" y="170276"/>
                  <a:pt x="281373" y="170276"/>
                  <a:pt x="281525" y="170246"/>
                </a:cubicBezTo>
                <a:lnTo>
                  <a:pt x="281677" y="170246"/>
                </a:lnTo>
                <a:cubicBezTo>
                  <a:pt x="281647" y="170276"/>
                  <a:pt x="281586" y="170337"/>
                  <a:pt x="281525" y="170337"/>
                </a:cubicBezTo>
                <a:cubicBezTo>
                  <a:pt x="281373" y="170337"/>
                  <a:pt x="281191" y="170276"/>
                  <a:pt x="281039" y="170276"/>
                </a:cubicBezTo>
                <a:cubicBezTo>
                  <a:pt x="281525" y="170732"/>
                  <a:pt x="280765" y="171006"/>
                  <a:pt x="280522" y="171249"/>
                </a:cubicBezTo>
                <a:cubicBezTo>
                  <a:pt x="280765" y="171796"/>
                  <a:pt x="281039" y="172343"/>
                  <a:pt x="281312" y="172860"/>
                </a:cubicBezTo>
                <a:cubicBezTo>
                  <a:pt x="280917" y="172981"/>
                  <a:pt x="280674" y="173072"/>
                  <a:pt x="280400" y="173133"/>
                </a:cubicBezTo>
                <a:cubicBezTo>
                  <a:pt x="280427" y="173526"/>
                  <a:pt x="280453" y="173918"/>
                  <a:pt x="280459" y="174310"/>
                </a:cubicBezTo>
                <a:lnTo>
                  <a:pt x="280459" y="174310"/>
                </a:lnTo>
                <a:cubicBezTo>
                  <a:pt x="280433" y="174305"/>
                  <a:pt x="280410" y="174298"/>
                  <a:pt x="280400" y="174288"/>
                </a:cubicBezTo>
                <a:cubicBezTo>
                  <a:pt x="280370" y="174319"/>
                  <a:pt x="280340" y="174379"/>
                  <a:pt x="280340" y="174440"/>
                </a:cubicBezTo>
                <a:cubicBezTo>
                  <a:pt x="280340" y="174440"/>
                  <a:pt x="280400" y="174471"/>
                  <a:pt x="280431" y="174471"/>
                </a:cubicBezTo>
                <a:cubicBezTo>
                  <a:pt x="280440" y="174466"/>
                  <a:pt x="280451" y="174461"/>
                  <a:pt x="280461" y="174456"/>
                </a:cubicBezTo>
                <a:lnTo>
                  <a:pt x="280461" y="174456"/>
                </a:lnTo>
                <a:cubicBezTo>
                  <a:pt x="280461" y="174471"/>
                  <a:pt x="280461" y="174486"/>
                  <a:pt x="280461" y="174501"/>
                </a:cubicBezTo>
                <a:cubicBezTo>
                  <a:pt x="280461" y="174531"/>
                  <a:pt x="280248" y="174531"/>
                  <a:pt x="280157" y="174592"/>
                </a:cubicBezTo>
                <a:cubicBezTo>
                  <a:pt x="279876" y="174733"/>
                  <a:pt x="279959" y="174899"/>
                  <a:pt x="280214" y="174899"/>
                </a:cubicBezTo>
                <a:cubicBezTo>
                  <a:pt x="280234" y="174899"/>
                  <a:pt x="280256" y="174898"/>
                  <a:pt x="280279" y="174896"/>
                </a:cubicBezTo>
                <a:cubicBezTo>
                  <a:pt x="280382" y="174887"/>
                  <a:pt x="280474" y="174883"/>
                  <a:pt x="280556" y="174883"/>
                </a:cubicBezTo>
                <a:cubicBezTo>
                  <a:pt x="281298" y="174883"/>
                  <a:pt x="281251" y="175230"/>
                  <a:pt x="281525" y="175504"/>
                </a:cubicBezTo>
                <a:cubicBezTo>
                  <a:pt x="281768" y="175382"/>
                  <a:pt x="281920" y="175261"/>
                  <a:pt x="282103" y="175139"/>
                </a:cubicBezTo>
                <a:lnTo>
                  <a:pt x="282285" y="175139"/>
                </a:lnTo>
                <a:cubicBezTo>
                  <a:pt x="282194" y="175352"/>
                  <a:pt x="282103" y="175504"/>
                  <a:pt x="281951" y="175717"/>
                </a:cubicBezTo>
                <a:cubicBezTo>
                  <a:pt x="281525" y="175747"/>
                  <a:pt x="281039" y="175808"/>
                  <a:pt x="280552" y="175838"/>
                </a:cubicBezTo>
                <a:cubicBezTo>
                  <a:pt x="280522" y="175960"/>
                  <a:pt x="280431" y="176112"/>
                  <a:pt x="280400" y="176203"/>
                </a:cubicBezTo>
                <a:lnTo>
                  <a:pt x="280370" y="176264"/>
                </a:lnTo>
                <a:lnTo>
                  <a:pt x="280370" y="176325"/>
                </a:lnTo>
                <a:lnTo>
                  <a:pt x="280279" y="176325"/>
                </a:lnTo>
                <a:lnTo>
                  <a:pt x="280370" y="176264"/>
                </a:lnTo>
                <a:lnTo>
                  <a:pt x="280370" y="176203"/>
                </a:lnTo>
                <a:cubicBezTo>
                  <a:pt x="279975" y="176264"/>
                  <a:pt x="279640" y="176325"/>
                  <a:pt x="279549" y="176568"/>
                </a:cubicBezTo>
                <a:cubicBezTo>
                  <a:pt x="279458" y="176872"/>
                  <a:pt x="279337" y="177206"/>
                  <a:pt x="279640" y="177510"/>
                </a:cubicBezTo>
                <a:cubicBezTo>
                  <a:pt x="280127" y="177541"/>
                  <a:pt x="280613" y="177541"/>
                  <a:pt x="281069" y="177571"/>
                </a:cubicBezTo>
                <a:cubicBezTo>
                  <a:pt x="281401" y="177571"/>
                  <a:pt x="281540" y="177812"/>
                  <a:pt x="281895" y="177850"/>
                </a:cubicBezTo>
                <a:lnTo>
                  <a:pt x="281895" y="177850"/>
                </a:lnTo>
                <a:cubicBezTo>
                  <a:pt x="281721" y="177907"/>
                  <a:pt x="281727" y="177991"/>
                  <a:pt x="281707" y="178088"/>
                </a:cubicBezTo>
                <a:cubicBezTo>
                  <a:pt x="281647" y="178209"/>
                  <a:pt x="281616" y="178300"/>
                  <a:pt x="281464" y="178422"/>
                </a:cubicBezTo>
                <a:cubicBezTo>
                  <a:pt x="281251" y="178544"/>
                  <a:pt x="281282" y="178604"/>
                  <a:pt x="281464" y="178726"/>
                </a:cubicBezTo>
                <a:cubicBezTo>
                  <a:pt x="281920" y="179030"/>
                  <a:pt x="281495" y="179182"/>
                  <a:pt x="281039" y="179364"/>
                </a:cubicBezTo>
                <a:cubicBezTo>
                  <a:pt x="281022" y="179529"/>
                  <a:pt x="280863" y="179551"/>
                  <a:pt x="280677" y="179551"/>
                </a:cubicBezTo>
                <a:cubicBezTo>
                  <a:pt x="280610" y="179551"/>
                  <a:pt x="280539" y="179548"/>
                  <a:pt x="280470" y="179548"/>
                </a:cubicBezTo>
                <a:cubicBezTo>
                  <a:pt x="280378" y="179548"/>
                  <a:pt x="280290" y="179553"/>
                  <a:pt x="280218" y="179577"/>
                </a:cubicBezTo>
                <a:lnTo>
                  <a:pt x="280552" y="179911"/>
                </a:lnTo>
                <a:cubicBezTo>
                  <a:pt x="280309" y="180063"/>
                  <a:pt x="280066" y="180215"/>
                  <a:pt x="279762" y="180398"/>
                </a:cubicBezTo>
                <a:cubicBezTo>
                  <a:pt x="280400" y="180550"/>
                  <a:pt x="280552" y="180823"/>
                  <a:pt x="280431" y="181127"/>
                </a:cubicBezTo>
                <a:cubicBezTo>
                  <a:pt x="280346" y="181173"/>
                  <a:pt x="280273" y="181190"/>
                  <a:pt x="280204" y="181190"/>
                </a:cubicBezTo>
                <a:cubicBezTo>
                  <a:pt x="280014" y="181190"/>
                  <a:pt x="279854" y="181064"/>
                  <a:pt x="279559" y="181064"/>
                </a:cubicBezTo>
                <a:cubicBezTo>
                  <a:pt x="279536" y="181064"/>
                  <a:pt x="279513" y="181065"/>
                  <a:pt x="279489" y="181066"/>
                </a:cubicBezTo>
                <a:cubicBezTo>
                  <a:pt x="279306" y="181492"/>
                  <a:pt x="279093" y="181918"/>
                  <a:pt x="278911" y="182373"/>
                </a:cubicBezTo>
                <a:cubicBezTo>
                  <a:pt x="278881" y="182404"/>
                  <a:pt x="279185" y="182495"/>
                  <a:pt x="279185" y="182556"/>
                </a:cubicBezTo>
                <a:cubicBezTo>
                  <a:pt x="279185" y="182829"/>
                  <a:pt x="279519" y="183133"/>
                  <a:pt x="279093" y="183316"/>
                </a:cubicBezTo>
                <a:cubicBezTo>
                  <a:pt x="278577" y="183559"/>
                  <a:pt x="279033" y="183772"/>
                  <a:pt x="279093" y="183954"/>
                </a:cubicBezTo>
                <a:cubicBezTo>
                  <a:pt x="278491" y="184155"/>
                  <a:pt x="277922" y="184339"/>
                  <a:pt x="277290" y="184339"/>
                </a:cubicBezTo>
                <a:cubicBezTo>
                  <a:pt x="277060" y="184339"/>
                  <a:pt x="276822" y="184315"/>
                  <a:pt x="276571" y="184258"/>
                </a:cubicBezTo>
                <a:cubicBezTo>
                  <a:pt x="276327" y="184106"/>
                  <a:pt x="276115" y="183924"/>
                  <a:pt x="275841" y="183772"/>
                </a:cubicBezTo>
                <a:cubicBezTo>
                  <a:pt x="275811" y="183762"/>
                  <a:pt x="275763" y="183758"/>
                  <a:pt x="275700" y="183758"/>
                </a:cubicBezTo>
                <a:cubicBezTo>
                  <a:pt x="275574" y="183758"/>
                  <a:pt x="275385" y="183772"/>
                  <a:pt x="275142" y="183772"/>
                </a:cubicBezTo>
                <a:lnTo>
                  <a:pt x="275811" y="184410"/>
                </a:lnTo>
                <a:cubicBezTo>
                  <a:pt x="275811" y="184471"/>
                  <a:pt x="275811" y="184501"/>
                  <a:pt x="275750" y="184532"/>
                </a:cubicBezTo>
                <a:cubicBezTo>
                  <a:pt x="275294" y="184684"/>
                  <a:pt x="274838" y="184835"/>
                  <a:pt x="274352" y="184987"/>
                </a:cubicBezTo>
                <a:cubicBezTo>
                  <a:pt x="274200" y="184835"/>
                  <a:pt x="274169" y="184684"/>
                  <a:pt x="273987" y="184623"/>
                </a:cubicBezTo>
                <a:cubicBezTo>
                  <a:pt x="273881" y="184594"/>
                  <a:pt x="273786" y="184583"/>
                  <a:pt x="273700" y="184583"/>
                </a:cubicBezTo>
                <a:cubicBezTo>
                  <a:pt x="273413" y="184583"/>
                  <a:pt x="273210" y="184712"/>
                  <a:pt x="272953" y="184805"/>
                </a:cubicBezTo>
                <a:cubicBezTo>
                  <a:pt x="272649" y="184714"/>
                  <a:pt x="272315" y="184623"/>
                  <a:pt x="271950" y="184562"/>
                </a:cubicBezTo>
                <a:cubicBezTo>
                  <a:pt x="271616" y="184562"/>
                  <a:pt x="271282" y="184684"/>
                  <a:pt x="270887" y="184775"/>
                </a:cubicBezTo>
                <a:cubicBezTo>
                  <a:pt x="270811" y="184790"/>
                  <a:pt x="270727" y="184798"/>
                  <a:pt x="270643" y="184798"/>
                </a:cubicBezTo>
                <a:cubicBezTo>
                  <a:pt x="270560" y="184798"/>
                  <a:pt x="270476" y="184790"/>
                  <a:pt x="270400" y="184775"/>
                </a:cubicBezTo>
                <a:cubicBezTo>
                  <a:pt x="270096" y="184714"/>
                  <a:pt x="269823" y="184653"/>
                  <a:pt x="269519" y="184653"/>
                </a:cubicBezTo>
                <a:cubicBezTo>
                  <a:pt x="269215" y="184623"/>
                  <a:pt x="268880" y="184623"/>
                  <a:pt x="268607" y="184562"/>
                </a:cubicBezTo>
                <a:cubicBezTo>
                  <a:pt x="268090" y="184197"/>
                  <a:pt x="268090" y="184197"/>
                  <a:pt x="266722" y="183802"/>
                </a:cubicBezTo>
                <a:cubicBezTo>
                  <a:pt x="266236" y="183863"/>
                  <a:pt x="265962" y="184015"/>
                  <a:pt x="265719" y="184197"/>
                </a:cubicBezTo>
                <a:cubicBezTo>
                  <a:pt x="265409" y="184508"/>
                  <a:pt x="265297" y="184608"/>
                  <a:pt x="264963" y="184608"/>
                </a:cubicBezTo>
                <a:cubicBezTo>
                  <a:pt x="264775" y="184608"/>
                  <a:pt x="264515" y="184576"/>
                  <a:pt x="264108" y="184532"/>
                </a:cubicBezTo>
                <a:cubicBezTo>
                  <a:pt x="263997" y="184521"/>
                  <a:pt x="263875" y="184518"/>
                  <a:pt x="263748" y="184518"/>
                </a:cubicBezTo>
                <a:cubicBezTo>
                  <a:pt x="263494" y="184518"/>
                  <a:pt x="263217" y="184532"/>
                  <a:pt x="262953" y="184532"/>
                </a:cubicBezTo>
                <a:cubicBezTo>
                  <a:pt x="262315" y="184562"/>
                  <a:pt x="261707" y="184623"/>
                  <a:pt x="260978" y="184653"/>
                </a:cubicBezTo>
                <a:cubicBezTo>
                  <a:pt x="260947" y="184714"/>
                  <a:pt x="260856" y="184866"/>
                  <a:pt x="260765" y="185079"/>
                </a:cubicBezTo>
                <a:cubicBezTo>
                  <a:pt x="260674" y="184987"/>
                  <a:pt x="260613" y="184987"/>
                  <a:pt x="260552" y="184927"/>
                </a:cubicBezTo>
                <a:cubicBezTo>
                  <a:pt x="260378" y="184622"/>
                  <a:pt x="260282" y="184520"/>
                  <a:pt x="260018" y="184520"/>
                </a:cubicBezTo>
                <a:cubicBezTo>
                  <a:pt x="259913" y="184520"/>
                  <a:pt x="259782" y="184536"/>
                  <a:pt x="259610" y="184562"/>
                </a:cubicBezTo>
                <a:cubicBezTo>
                  <a:pt x="259321" y="184623"/>
                  <a:pt x="259047" y="184638"/>
                  <a:pt x="258778" y="184638"/>
                </a:cubicBezTo>
                <a:cubicBezTo>
                  <a:pt x="258508" y="184638"/>
                  <a:pt x="258242" y="184623"/>
                  <a:pt x="257968" y="184623"/>
                </a:cubicBezTo>
                <a:cubicBezTo>
                  <a:pt x="257939" y="184624"/>
                  <a:pt x="257909" y="184625"/>
                  <a:pt x="257879" y="184625"/>
                </a:cubicBezTo>
                <a:cubicBezTo>
                  <a:pt x="257477" y="184625"/>
                  <a:pt x="257056" y="184512"/>
                  <a:pt x="256655" y="184512"/>
                </a:cubicBezTo>
                <a:cubicBezTo>
                  <a:pt x="256414" y="184512"/>
                  <a:pt x="256180" y="184553"/>
                  <a:pt x="255962" y="184684"/>
                </a:cubicBezTo>
                <a:cubicBezTo>
                  <a:pt x="255755" y="184580"/>
                  <a:pt x="255538" y="184525"/>
                  <a:pt x="255295" y="184525"/>
                </a:cubicBezTo>
                <a:cubicBezTo>
                  <a:pt x="255110" y="184525"/>
                  <a:pt x="254909" y="184557"/>
                  <a:pt x="254686" y="184623"/>
                </a:cubicBezTo>
                <a:cubicBezTo>
                  <a:pt x="254599" y="184636"/>
                  <a:pt x="254506" y="184641"/>
                  <a:pt x="254406" y="184641"/>
                </a:cubicBezTo>
                <a:cubicBezTo>
                  <a:pt x="254185" y="184641"/>
                  <a:pt x="253933" y="184618"/>
                  <a:pt x="253666" y="184618"/>
                </a:cubicBezTo>
                <a:cubicBezTo>
                  <a:pt x="253504" y="184618"/>
                  <a:pt x="253336" y="184626"/>
                  <a:pt x="253166" y="184653"/>
                </a:cubicBezTo>
                <a:cubicBezTo>
                  <a:pt x="253120" y="184656"/>
                  <a:pt x="253072" y="184658"/>
                  <a:pt x="253023" y="184658"/>
                </a:cubicBezTo>
                <a:cubicBezTo>
                  <a:pt x="252616" y="184658"/>
                  <a:pt x="252104" y="184555"/>
                  <a:pt x="251616" y="184501"/>
                </a:cubicBezTo>
                <a:cubicBezTo>
                  <a:pt x="251464" y="184623"/>
                  <a:pt x="251220" y="184775"/>
                  <a:pt x="250977" y="184927"/>
                </a:cubicBezTo>
                <a:cubicBezTo>
                  <a:pt x="250917" y="184927"/>
                  <a:pt x="250734" y="184927"/>
                  <a:pt x="250704" y="184896"/>
                </a:cubicBezTo>
                <a:cubicBezTo>
                  <a:pt x="250491" y="184744"/>
                  <a:pt x="250430" y="184532"/>
                  <a:pt x="249944" y="184532"/>
                </a:cubicBezTo>
                <a:cubicBezTo>
                  <a:pt x="249802" y="184532"/>
                  <a:pt x="249674" y="184518"/>
                  <a:pt x="249550" y="184518"/>
                </a:cubicBezTo>
                <a:cubicBezTo>
                  <a:pt x="249488" y="184518"/>
                  <a:pt x="249427" y="184521"/>
                  <a:pt x="249366" y="184532"/>
                </a:cubicBezTo>
                <a:cubicBezTo>
                  <a:pt x="249035" y="184579"/>
                  <a:pt x="248611" y="184682"/>
                  <a:pt x="248340" y="184682"/>
                </a:cubicBezTo>
                <a:cubicBezTo>
                  <a:pt x="248262" y="184682"/>
                  <a:pt x="248198" y="184673"/>
                  <a:pt x="248151" y="184653"/>
                </a:cubicBezTo>
                <a:cubicBezTo>
                  <a:pt x="247959" y="184600"/>
                  <a:pt x="247761" y="184588"/>
                  <a:pt x="247569" y="184588"/>
                </a:cubicBezTo>
                <a:cubicBezTo>
                  <a:pt x="247404" y="184588"/>
                  <a:pt x="247243" y="184597"/>
                  <a:pt x="247097" y="184597"/>
                </a:cubicBezTo>
                <a:cubicBezTo>
                  <a:pt x="246928" y="184597"/>
                  <a:pt x="246778" y="184585"/>
                  <a:pt x="246661" y="184532"/>
                </a:cubicBezTo>
                <a:cubicBezTo>
                  <a:pt x="246547" y="184486"/>
                  <a:pt x="246437" y="184471"/>
                  <a:pt x="246330" y="184471"/>
                </a:cubicBezTo>
                <a:cubicBezTo>
                  <a:pt x="246115" y="184471"/>
                  <a:pt x="245912" y="184532"/>
                  <a:pt x="245712" y="184532"/>
                </a:cubicBezTo>
                <a:cubicBezTo>
                  <a:pt x="245612" y="184532"/>
                  <a:pt x="245514" y="184516"/>
                  <a:pt x="245415" y="184471"/>
                </a:cubicBezTo>
                <a:cubicBezTo>
                  <a:pt x="245354" y="184440"/>
                  <a:pt x="245260" y="184430"/>
                  <a:pt x="245150" y="184430"/>
                </a:cubicBezTo>
                <a:cubicBezTo>
                  <a:pt x="244932" y="184430"/>
                  <a:pt x="244655" y="184471"/>
                  <a:pt x="244473" y="184471"/>
                </a:cubicBezTo>
                <a:cubicBezTo>
                  <a:pt x="244179" y="184471"/>
                  <a:pt x="243944" y="184615"/>
                  <a:pt x="243656" y="184615"/>
                </a:cubicBezTo>
                <a:cubicBezTo>
                  <a:pt x="243527" y="184615"/>
                  <a:pt x="243387" y="184586"/>
                  <a:pt x="243226" y="184501"/>
                </a:cubicBezTo>
                <a:cubicBezTo>
                  <a:pt x="243194" y="184480"/>
                  <a:pt x="243154" y="184471"/>
                  <a:pt x="243108" y="184471"/>
                </a:cubicBezTo>
                <a:cubicBezTo>
                  <a:pt x="242967" y="184471"/>
                  <a:pt x="242773" y="184549"/>
                  <a:pt x="242585" y="184549"/>
                </a:cubicBezTo>
                <a:cubicBezTo>
                  <a:pt x="242491" y="184549"/>
                  <a:pt x="242398" y="184529"/>
                  <a:pt x="242315" y="184471"/>
                </a:cubicBezTo>
                <a:cubicBezTo>
                  <a:pt x="242304" y="184461"/>
                  <a:pt x="242271" y="184457"/>
                  <a:pt x="242228" y="184457"/>
                </a:cubicBezTo>
                <a:cubicBezTo>
                  <a:pt x="242142" y="184457"/>
                  <a:pt x="242021" y="184471"/>
                  <a:pt x="241980" y="184471"/>
                </a:cubicBezTo>
                <a:cubicBezTo>
                  <a:pt x="241804" y="184597"/>
                  <a:pt x="241627" y="184639"/>
                  <a:pt x="241449" y="184639"/>
                </a:cubicBezTo>
                <a:cubicBezTo>
                  <a:pt x="241197" y="184639"/>
                  <a:pt x="240940" y="184555"/>
                  <a:pt x="240673" y="184501"/>
                </a:cubicBezTo>
                <a:cubicBezTo>
                  <a:pt x="240393" y="184449"/>
                  <a:pt x="240177" y="184421"/>
                  <a:pt x="240013" y="184421"/>
                </a:cubicBezTo>
                <a:cubicBezTo>
                  <a:pt x="239608" y="184421"/>
                  <a:pt x="239531" y="184589"/>
                  <a:pt x="239640" y="184957"/>
                </a:cubicBezTo>
                <a:lnTo>
                  <a:pt x="239640" y="184987"/>
                </a:lnTo>
                <a:cubicBezTo>
                  <a:pt x="239275" y="185139"/>
                  <a:pt x="239032" y="185231"/>
                  <a:pt x="238758" y="185352"/>
                </a:cubicBezTo>
                <a:cubicBezTo>
                  <a:pt x="238941" y="185352"/>
                  <a:pt x="239137" y="185325"/>
                  <a:pt x="239328" y="185325"/>
                </a:cubicBezTo>
                <a:cubicBezTo>
                  <a:pt x="239424" y="185325"/>
                  <a:pt x="239518" y="185332"/>
                  <a:pt x="239609" y="185352"/>
                </a:cubicBezTo>
                <a:cubicBezTo>
                  <a:pt x="239740" y="185352"/>
                  <a:pt x="239490" y="185419"/>
                  <a:pt x="239206" y="185419"/>
                </a:cubicBezTo>
                <a:cubicBezTo>
                  <a:pt x="239158" y="185419"/>
                  <a:pt x="239110" y="185417"/>
                  <a:pt x="239062" y="185413"/>
                </a:cubicBezTo>
                <a:cubicBezTo>
                  <a:pt x="238941" y="185413"/>
                  <a:pt x="238849" y="185383"/>
                  <a:pt x="238758" y="185383"/>
                </a:cubicBezTo>
                <a:cubicBezTo>
                  <a:pt x="238454" y="185109"/>
                  <a:pt x="238181" y="184896"/>
                  <a:pt x="237938" y="184623"/>
                </a:cubicBezTo>
                <a:cubicBezTo>
                  <a:pt x="237208" y="184775"/>
                  <a:pt x="237664" y="185079"/>
                  <a:pt x="237269" y="185261"/>
                </a:cubicBezTo>
                <a:cubicBezTo>
                  <a:pt x="236600" y="185231"/>
                  <a:pt x="237390" y="184927"/>
                  <a:pt x="236965" y="184835"/>
                </a:cubicBezTo>
                <a:cubicBezTo>
                  <a:pt x="236191" y="184720"/>
                  <a:pt x="235836" y="184667"/>
                  <a:pt x="235490" y="184667"/>
                </a:cubicBezTo>
                <a:cubicBezTo>
                  <a:pt x="235197" y="184667"/>
                  <a:pt x="234910" y="184705"/>
                  <a:pt x="234381" y="184775"/>
                </a:cubicBezTo>
                <a:cubicBezTo>
                  <a:pt x="234320" y="184896"/>
                  <a:pt x="234199" y="185018"/>
                  <a:pt x="234077" y="185231"/>
                </a:cubicBezTo>
                <a:cubicBezTo>
                  <a:pt x="233789" y="185087"/>
                  <a:pt x="233501" y="184833"/>
                  <a:pt x="233342" y="184833"/>
                </a:cubicBezTo>
                <a:cubicBezTo>
                  <a:pt x="233334" y="184833"/>
                  <a:pt x="233325" y="184834"/>
                  <a:pt x="233317" y="184835"/>
                </a:cubicBezTo>
                <a:cubicBezTo>
                  <a:pt x="233222" y="184848"/>
                  <a:pt x="233128" y="184853"/>
                  <a:pt x="233034" y="184853"/>
                </a:cubicBezTo>
                <a:cubicBezTo>
                  <a:pt x="232602" y="184853"/>
                  <a:pt x="232180" y="184746"/>
                  <a:pt x="231762" y="184746"/>
                </a:cubicBezTo>
                <a:cubicBezTo>
                  <a:pt x="231601" y="184746"/>
                  <a:pt x="231441" y="184761"/>
                  <a:pt x="231281" y="184805"/>
                </a:cubicBezTo>
                <a:cubicBezTo>
                  <a:pt x="230703" y="184957"/>
                  <a:pt x="229761" y="184775"/>
                  <a:pt x="229457" y="185231"/>
                </a:cubicBezTo>
                <a:cubicBezTo>
                  <a:pt x="229457" y="185231"/>
                  <a:pt x="228880" y="185139"/>
                  <a:pt x="228545" y="185109"/>
                </a:cubicBezTo>
                <a:cubicBezTo>
                  <a:pt x="228302" y="185231"/>
                  <a:pt x="228089" y="185383"/>
                  <a:pt x="227785" y="185535"/>
                </a:cubicBezTo>
                <a:cubicBezTo>
                  <a:pt x="227664" y="185291"/>
                  <a:pt x="227603" y="185109"/>
                  <a:pt x="227451" y="184835"/>
                </a:cubicBezTo>
                <a:cubicBezTo>
                  <a:pt x="226911" y="184998"/>
                  <a:pt x="226370" y="185085"/>
                  <a:pt x="225817" y="185085"/>
                </a:cubicBezTo>
                <a:cubicBezTo>
                  <a:pt x="225437" y="185085"/>
                  <a:pt x="225051" y="185044"/>
                  <a:pt x="224655" y="184957"/>
                </a:cubicBezTo>
                <a:cubicBezTo>
                  <a:pt x="224269" y="185005"/>
                  <a:pt x="224189" y="185340"/>
                  <a:pt x="223763" y="185340"/>
                </a:cubicBezTo>
                <a:cubicBezTo>
                  <a:pt x="223652" y="185340"/>
                  <a:pt x="223517" y="185318"/>
                  <a:pt x="223348" y="185261"/>
                </a:cubicBezTo>
                <a:cubicBezTo>
                  <a:pt x="223330" y="185255"/>
                  <a:pt x="223308" y="185253"/>
                  <a:pt x="223283" y="185253"/>
                </a:cubicBezTo>
                <a:cubicBezTo>
                  <a:pt x="223177" y="185253"/>
                  <a:pt x="223015" y="185297"/>
                  <a:pt x="222892" y="185322"/>
                </a:cubicBezTo>
                <a:cubicBezTo>
                  <a:pt x="222649" y="185413"/>
                  <a:pt x="222436" y="185535"/>
                  <a:pt x="222193" y="185595"/>
                </a:cubicBezTo>
                <a:lnTo>
                  <a:pt x="222193" y="185656"/>
                </a:lnTo>
                <a:lnTo>
                  <a:pt x="222162" y="185656"/>
                </a:lnTo>
                <a:cubicBezTo>
                  <a:pt x="222162" y="185595"/>
                  <a:pt x="222132" y="185535"/>
                  <a:pt x="222132" y="185504"/>
                </a:cubicBezTo>
                <a:cubicBezTo>
                  <a:pt x="221974" y="185212"/>
                  <a:pt x="221850" y="185102"/>
                  <a:pt x="221488" y="185102"/>
                </a:cubicBezTo>
                <a:cubicBezTo>
                  <a:pt x="221361" y="185102"/>
                  <a:pt x="221204" y="185116"/>
                  <a:pt x="221007" y="185139"/>
                </a:cubicBezTo>
                <a:cubicBezTo>
                  <a:pt x="220818" y="185177"/>
                  <a:pt x="220676" y="185199"/>
                  <a:pt x="220560" y="185199"/>
                </a:cubicBezTo>
                <a:cubicBezTo>
                  <a:pt x="220395" y="185199"/>
                  <a:pt x="220281" y="185155"/>
                  <a:pt x="220156" y="185048"/>
                </a:cubicBezTo>
                <a:cubicBezTo>
                  <a:pt x="220095" y="185000"/>
                  <a:pt x="220020" y="184980"/>
                  <a:pt x="219938" y="184980"/>
                </a:cubicBezTo>
                <a:cubicBezTo>
                  <a:pt x="219814" y="184980"/>
                  <a:pt x="219676" y="185024"/>
                  <a:pt x="219548" y="185079"/>
                </a:cubicBezTo>
                <a:cubicBezTo>
                  <a:pt x="219335" y="185139"/>
                  <a:pt x="219031" y="185139"/>
                  <a:pt x="218788" y="185139"/>
                </a:cubicBezTo>
                <a:cubicBezTo>
                  <a:pt x="218849" y="185200"/>
                  <a:pt x="218879" y="185231"/>
                  <a:pt x="218940" y="185261"/>
                </a:cubicBezTo>
                <a:cubicBezTo>
                  <a:pt x="218971" y="185291"/>
                  <a:pt x="218879" y="185352"/>
                  <a:pt x="218849" y="185383"/>
                </a:cubicBezTo>
                <a:cubicBezTo>
                  <a:pt x="218819" y="185352"/>
                  <a:pt x="218697" y="185291"/>
                  <a:pt x="218697" y="185261"/>
                </a:cubicBezTo>
                <a:cubicBezTo>
                  <a:pt x="218697" y="185231"/>
                  <a:pt x="218727" y="185139"/>
                  <a:pt x="218788" y="185109"/>
                </a:cubicBezTo>
                <a:cubicBezTo>
                  <a:pt x="218788" y="185109"/>
                  <a:pt x="218727" y="185109"/>
                  <a:pt x="218727" y="185079"/>
                </a:cubicBezTo>
                <a:lnTo>
                  <a:pt x="218788" y="185079"/>
                </a:lnTo>
                <a:cubicBezTo>
                  <a:pt x="218819" y="185048"/>
                  <a:pt x="218849" y="184987"/>
                  <a:pt x="218819" y="184987"/>
                </a:cubicBezTo>
                <a:cubicBezTo>
                  <a:pt x="218682" y="184866"/>
                  <a:pt x="218484" y="184843"/>
                  <a:pt x="218272" y="184843"/>
                </a:cubicBezTo>
                <a:cubicBezTo>
                  <a:pt x="218144" y="184843"/>
                  <a:pt x="218011" y="184851"/>
                  <a:pt x="217882" y="184851"/>
                </a:cubicBezTo>
                <a:cubicBezTo>
                  <a:pt x="217796" y="184851"/>
                  <a:pt x="217712" y="184848"/>
                  <a:pt x="217633" y="184835"/>
                </a:cubicBezTo>
                <a:cubicBezTo>
                  <a:pt x="217451" y="184835"/>
                  <a:pt x="217208" y="184987"/>
                  <a:pt x="216904" y="185139"/>
                </a:cubicBezTo>
                <a:cubicBezTo>
                  <a:pt x="216600" y="185109"/>
                  <a:pt x="216265" y="185048"/>
                  <a:pt x="215931" y="184987"/>
                </a:cubicBezTo>
                <a:cubicBezTo>
                  <a:pt x="215627" y="184957"/>
                  <a:pt x="215354" y="184896"/>
                  <a:pt x="215019" y="184835"/>
                </a:cubicBezTo>
                <a:cubicBezTo>
                  <a:pt x="214837" y="184957"/>
                  <a:pt x="214685" y="185079"/>
                  <a:pt x="214442" y="185231"/>
                </a:cubicBezTo>
                <a:cubicBezTo>
                  <a:pt x="214320" y="185048"/>
                  <a:pt x="214259" y="184927"/>
                  <a:pt x="214138" y="184775"/>
                </a:cubicBezTo>
                <a:cubicBezTo>
                  <a:pt x="213966" y="184583"/>
                  <a:pt x="213757" y="184476"/>
                  <a:pt x="213490" y="184476"/>
                </a:cubicBezTo>
                <a:cubicBezTo>
                  <a:pt x="213333" y="184476"/>
                  <a:pt x="213155" y="184513"/>
                  <a:pt x="212952" y="184592"/>
                </a:cubicBezTo>
                <a:cubicBezTo>
                  <a:pt x="212405" y="184805"/>
                  <a:pt x="211736" y="184775"/>
                  <a:pt x="211098" y="184805"/>
                </a:cubicBezTo>
                <a:cubicBezTo>
                  <a:pt x="210916" y="184805"/>
                  <a:pt x="210642" y="184805"/>
                  <a:pt x="210581" y="184744"/>
                </a:cubicBezTo>
                <a:cubicBezTo>
                  <a:pt x="210277" y="184516"/>
                  <a:pt x="209936" y="184440"/>
                  <a:pt x="209567" y="184440"/>
                </a:cubicBezTo>
                <a:cubicBezTo>
                  <a:pt x="209198" y="184440"/>
                  <a:pt x="208803" y="184516"/>
                  <a:pt x="208393" y="184592"/>
                </a:cubicBezTo>
                <a:cubicBezTo>
                  <a:pt x="208089" y="184623"/>
                  <a:pt x="207755" y="184684"/>
                  <a:pt x="207481" y="184684"/>
                </a:cubicBezTo>
                <a:cubicBezTo>
                  <a:pt x="207358" y="184677"/>
                  <a:pt x="207241" y="184673"/>
                  <a:pt x="207129" y="184673"/>
                </a:cubicBezTo>
                <a:cubicBezTo>
                  <a:pt x="206741" y="184673"/>
                  <a:pt x="206406" y="184718"/>
                  <a:pt x="206052" y="184835"/>
                </a:cubicBezTo>
                <a:cubicBezTo>
                  <a:pt x="206005" y="184854"/>
                  <a:pt x="205941" y="184862"/>
                  <a:pt x="205868" y="184862"/>
                </a:cubicBezTo>
                <a:cubicBezTo>
                  <a:pt x="205705" y="184862"/>
                  <a:pt x="205500" y="184826"/>
                  <a:pt x="205353" y="184805"/>
                </a:cubicBezTo>
                <a:cubicBezTo>
                  <a:pt x="205218" y="184778"/>
                  <a:pt x="205299" y="184583"/>
                  <a:pt x="205084" y="184583"/>
                </a:cubicBezTo>
                <a:cubicBezTo>
                  <a:pt x="205057" y="184583"/>
                  <a:pt x="205026" y="184586"/>
                  <a:pt x="204989" y="184592"/>
                </a:cubicBezTo>
                <a:cubicBezTo>
                  <a:pt x="204745" y="184592"/>
                  <a:pt x="204563" y="184684"/>
                  <a:pt x="204350" y="184744"/>
                </a:cubicBezTo>
                <a:cubicBezTo>
                  <a:pt x="203869" y="184529"/>
                  <a:pt x="203642" y="184431"/>
                  <a:pt x="203371" y="184431"/>
                </a:cubicBezTo>
                <a:cubicBezTo>
                  <a:pt x="203146" y="184431"/>
                  <a:pt x="202891" y="184498"/>
                  <a:pt x="202435" y="184623"/>
                </a:cubicBezTo>
                <a:cubicBezTo>
                  <a:pt x="202318" y="184662"/>
                  <a:pt x="202226" y="184676"/>
                  <a:pt x="202145" y="184676"/>
                </a:cubicBezTo>
                <a:cubicBezTo>
                  <a:pt x="201974" y="184676"/>
                  <a:pt x="201852" y="184613"/>
                  <a:pt x="201645" y="184592"/>
                </a:cubicBezTo>
                <a:cubicBezTo>
                  <a:pt x="200551" y="184380"/>
                  <a:pt x="199426" y="184288"/>
                  <a:pt x="198302" y="184197"/>
                </a:cubicBezTo>
                <a:cubicBezTo>
                  <a:pt x="198044" y="184183"/>
                  <a:pt x="197773" y="184155"/>
                  <a:pt x="197504" y="184155"/>
                </a:cubicBezTo>
                <a:cubicBezTo>
                  <a:pt x="197202" y="184155"/>
                  <a:pt x="196903" y="184190"/>
                  <a:pt x="196630" y="184319"/>
                </a:cubicBezTo>
                <a:cubicBezTo>
                  <a:pt x="196387" y="184440"/>
                  <a:pt x="195900" y="184380"/>
                  <a:pt x="195536" y="184440"/>
                </a:cubicBezTo>
                <a:cubicBezTo>
                  <a:pt x="195140" y="184471"/>
                  <a:pt x="194715" y="184440"/>
                  <a:pt x="194381" y="184501"/>
                </a:cubicBezTo>
                <a:cubicBezTo>
                  <a:pt x="194094" y="184559"/>
                  <a:pt x="193827" y="184589"/>
                  <a:pt x="193568" y="184589"/>
                </a:cubicBezTo>
                <a:cubicBezTo>
                  <a:pt x="193278" y="184589"/>
                  <a:pt x="192998" y="184551"/>
                  <a:pt x="192709" y="184471"/>
                </a:cubicBezTo>
                <a:cubicBezTo>
                  <a:pt x="192648" y="184456"/>
                  <a:pt x="192580" y="184456"/>
                  <a:pt x="192515" y="184456"/>
                </a:cubicBezTo>
                <a:cubicBezTo>
                  <a:pt x="192450" y="184456"/>
                  <a:pt x="192390" y="184456"/>
                  <a:pt x="192344" y="184440"/>
                </a:cubicBezTo>
                <a:cubicBezTo>
                  <a:pt x="192200" y="184417"/>
                  <a:pt x="192058" y="184408"/>
                  <a:pt x="191916" y="184408"/>
                </a:cubicBezTo>
                <a:cubicBezTo>
                  <a:pt x="191455" y="184408"/>
                  <a:pt x="191004" y="184503"/>
                  <a:pt x="190520" y="184503"/>
                </a:cubicBezTo>
                <a:cubicBezTo>
                  <a:pt x="190372" y="184503"/>
                  <a:pt x="190220" y="184494"/>
                  <a:pt x="190064" y="184471"/>
                </a:cubicBezTo>
                <a:cubicBezTo>
                  <a:pt x="189778" y="184428"/>
                  <a:pt x="189457" y="184398"/>
                  <a:pt x="189134" y="184398"/>
                </a:cubicBezTo>
                <a:cubicBezTo>
                  <a:pt x="188773" y="184398"/>
                  <a:pt x="188410" y="184435"/>
                  <a:pt x="188089" y="184532"/>
                </a:cubicBezTo>
                <a:cubicBezTo>
                  <a:pt x="188031" y="184556"/>
                  <a:pt x="187841" y="184565"/>
                  <a:pt x="187590" y="184565"/>
                </a:cubicBezTo>
                <a:cubicBezTo>
                  <a:pt x="186920" y="184565"/>
                  <a:pt x="185809" y="184501"/>
                  <a:pt x="185566" y="184501"/>
                </a:cubicBezTo>
                <a:lnTo>
                  <a:pt x="184654" y="184501"/>
                </a:lnTo>
                <a:cubicBezTo>
                  <a:pt x="184289" y="184501"/>
                  <a:pt x="183894" y="184501"/>
                  <a:pt x="183529" y="184471"/>
                </a:cubicBezTo>
                <a:cubicBezTo>
                  <a:pt x="183415" y="184471"/>
                  <a:pt x="183216" y="184419"/>
                  <a:pt x="183098" y="184419"/>
                </a:cubicBezTo>
                <a:cubicBezTo>
                  <a:pt x="183058" y="184419"/>
                  <a:pt x="183028" y="184425"/>
                  <a:pt x="183013" y="184440"/>
                </a:cubicBezTo>
                <a:cubicBezTo>
                  <a:pt x="182786" y="184566"/>
                  <a:pt x="182528" y="184609"/>
                  <a:pt x="182264" y="184609"/>
                </a:cubicBezTo>
                <a:cubicBezTo>
                  <a:pt x="181892" y="184609"/>
                  <a:pt x="181509" y="184524"/>
                  <a:pt x="181189" y="184471"/>
                </a:cubicBezTo>
                <a:cubicBezTo>
                  <a:pt x="180613" y="184341"/>
                  <a:pt x="180030" y="184307"/>
                  <a:pt x="179447" y="184307"/>
                </a:cubicBezTo>
                <a:cubicBezTo>
                  <a:pt x="178799" y="184307"/>
                  <a:pt x="178151" y="184349"/>
                  <a:pt x="177511" y="184349"/>
                </a:cubicBezTo>
                <a:cubicBezTo>
                  <a:pt x="176751" y="184349"/>
                  <a:pt x="175930" y="184440"/>
                  <a:pt x="175110" y="184501"/>
                </a:cubicBezTo>
                <a:cubicBezTo>
                  <a:pt x="175008" y="184510"/>
                  <a:pt x="174900" y="184514"/>
                  <a:pt x="174790" y="184514"/>
                </a:cubicBezTo>
                <a:cubicBezTo>
                  <a:pt x="174400" y="184514"/>
                  <a:pt x="173964" y="184469"/>
                  <a:pt x="173533" y="184469"/>
                </a:cubicBezTo>
                <a:cubicBezTo>
                  <a:pt x="173283" y="184469"/>
                  <a:pt x="173036" y="184484"/>
                  <a:pt x="172800" y="184532"/>
                </a:cubicBezTo>
                <a:cubicBezTo>
                  <a:pt x="172752" y="184550"/>
                  <a:pt x="172694" y="184558"/>
                  <a:pt x="172630" y="184558"/>
                </a:cubicBezTo>
                <a:cubicBezTo>
                  <a:pt x="172490" y="184558"/>
                  <a:pt x="172327" y="184522"/>
                  <a:pt x="172222" y="184501"/>
                </a:cubicBezTo>
                <a:cubicBezTo>
                  <a:pt x="171898" y="184401"/>
                  <a:pt x="171578" y="184363"/>
                  <a:pt x="171260" y="184363"/>
                </a:cubicBezTo>
                <a:cubicBezTo>
                  <a:pt x="170803" y="184363"/>
                  <a:pt x="170347" y="184442"/>
                  <a:pt x="169882" y="184532"/>
                </a:cubicBezTo>
                <a:cubicBezTo>
                  <a:pt x="169853" y="184541"/>
                  <a:pt x="169819" y="184546"/>
                  <a:pt x="169781" y="184546"/>
                </a:cubicBezTo>
                <a:cubicBezTo>
                  <a:pt x="169582" y="184546"/>
                  <a:pt x="169272" y="184426"/>
                  <a:pt x="168939" y="184349"/>
                </a:cubicBezTo>
                <a:cubicBezTo>
                  <a:pt x="168422" y="184373"/>
                  <a:pt x="167849" y="184469"/>
                  <a:pt x="167222" y="184469"/>
                </a:cubicBezTo>
                <a:cubicBezTo>
                  <a:pt x="167039" y="184469"/>
                  <a:pt x="166852" y="184461"/>
                  <a:pt x="166660" y="184440"/>
                </a:cubicBezTo>
                <a:cubicBezTo>
                  <a:pt x="166294" y="184383"/>
                  <a:pt x="165866" y="184361"/>
                  <a:pt x="165440" y="184361"/>
                </a:cubicBezTo>
                <a:cubicBezTo>
                  <a:pt x="165194" y="184361"/>
                  <a:pt x="164948" y="184368"/>
                  <a:pt x="164714" y="184380"/>
                </a:cubicBezTo>
                <a:cubicBezTo>
                  <a:pt x="164302" y="184415"/>
                  <a:pt x="163889" y="184423"/>
                  <a:pt x="163476" y="184423"/>
                </a:cubicBezTo>
                <a:cubicBezTo>
                  <a:pt x="163141" y="184423"/>
                  <a:pt x="162806" y="184418"/>
                  <a:pt x="162471" y="184418"/>
                </a:cubicBezTo>
                <a:cubicBezTo>
                  <a:pt x="162155" y="184418"/>
                  <a:pt x="161839" y="184422"/>
                  <a:pt x="161523" y="184440"/>
                </a:cubicBezTo>
                <a:cubicBezTo>
                  <a:pt x="161067" y="184440"/>
                  <a:pt x="160672" y="184532"/>
                  <a:pt x="160216" y="184532"/>
                </a:cubicBezTo>
                <a:cubicBezTo>
                  <a:pt x="160033" y="184532"/>
                  <a:pt x="159843" y="184554"/>
                  <a:pt x="159669" y="184554"/>
                </a:cubicBezTo>
                <a:cubicBezTo>
                  <a:pt x="159494" y="184554"/>
                  <a:pt x="159334" y="184532"/>
                  <a:pt x="159213" y="184440"/>
                </a:cubicBezTo>
                <a:lnTo>
                  <a:pt x="159122" y="184471"/>
                </a:lnTo>
                <a:cubicBezTo>
                  <a:pt x="158854" y="184533"/>
                  <a:pt x="158596" y="184556"/>
                  <a:pt x="158344" y="184556"/>
                </a:cubicBezTo>
                <a:cubicBezTo>
                  <a:pt x="157738" y="184556"/>
                  <a:pt x="157160" y="184422"/>
                  <a:pt x="156538" y="184380"/>
                </a:cubicBezTo>
                <a:cubicBezTo>
                  <a:pt x="156507" y="184532"/>
                  <a:pt x="156507" y="184684"/>
                  <a:pt x="156477" y="184805"/>
                </a:cubicBezTo>
                <a:cubicBezTo>
                  <a:pt x="156239" y="184869"/>
                  <a:pt x="156001" y="184916"/>
                  <a:pt x="155784" y="184916"/>
                </a:cubicBezTo>
                <a:cubicBezTo>
                  <a:pt x="155586" y="184916"/>
                  <a:pt x="155406" y="184876"/>
                  <a:pt x="155261" y="184775"/>
                </a:cubicBezTo>
                <a:cubicBezTo>
                  <a:pt x="154836" y="184471"/>
                  <a:pt x="154228" y="184440"/>
                  <a:pt x="153589" y="184440"/>
                </a:cubicBezTo>
                <a:cubicBezTo>
                  <a:pt x="153298" y="184440"/>
                  <a:pt x="152986" y="184479"/>
                  <a:pt x="152687" y="184479"/>
                </a:cubicBezTo>
                <a:cubicBezTo>
                  <a:pt x="152612" y="184479"/>
                  <a:pt x="152538" y="184477"/>
                  <a:pt x="152465" y="184471"/>
                </a:cubicBezTo>
                <a:cubicBezTo>
                  <a:pt x="152222" y="184440"/>
                  <a:pt x="152009" y="184319"/>
                  <a:pt x="151766" y="184197"/>
                </a:cubicBezTo>
                <a:cubicBezTo>
                  <a:pt x="151614" y="184380"/>
                  <a:pt x="151492" y="184501"/>
                  <a:pt x="151340" y="184653"/>
                </a:cubicBezTo>
                <a:cubicBezTo>
                  <a:pt x="150793" y="184532"/>
                  <a:pt x="150580" y="184288"/>
                  <a:pt x="149881" y="184228"/>
                </a:cubicBezTo>
                <a:cubicBezTo>
                  <a:pt x="149640" y="184228"/>
                  <a:pt x="149541" y="184434"/>
                  <a:pt x="149333" y="184434"/>
                </a:cubicBezTo>
                <a:cubicBezTo>
                  <a:pt x="149253" y="184434"/>
                  <a:pt x="149157" y="184403"/>
                  <a:pt x="149030" y="184319"/>
                </a:cubicBezTo>
                <a:cubicBezTo>
                  <a:pt x="149000" y="184288"/>
                  <a:pt x="148925" y="184278"/>
                  <a:pt x="148829" y="184278"/>
                </a:cubicBezTo>
                <a:cubicBezTo>
                  <a:pt x="148635" y="184278"/>
                  <a:pt x="148351" y="184319"/>
                  <a:pt x="148149" y="184319"/>
                </a:cubicBezTo>
                <a:cubicBezTo>
                  <a:pt x="147885" y="184319"/>
                  <a:pt x="147581" y="184278"/>
                  <a:pt x="147327" y="184278"/>
                </a:cubicBezTo>
                <a:cubicBezTo>
                  <a:pt x="147200" y="184278"/>
                  <a:pt x="147085" y="184288"/>
                  <a:pt x="146994" y="184319"/>
                </a:cubicBezTo>
                <a:cubicBezTo>
                  <a:pt x="146833" y="184363"/>
                  <a:pt x="146697" y="184380"/>
                  <a:pt x="146577" y="184380"/>
                </a:cubicBezTo>
                <a:cubicBezTo>
                  <a:pt x="146199" y="184380"/>
                  <a:pt x="145987" y="184206"/>
                  <a:pt x="145687" y="184136"/>
                </a:cubicBezTo>
                <a:cubicBezTo>
                  <a:pt x="145160" y="184279"/>
                  <a:pt x="144627" y="184308"/>
                  <a:pt x="144090" y="184308"/>
                </a:cubicBezTo>
                <a:cubicBezTo>
                  <a:pt x="143720" y="184308"/>
                  <a:pt x="143348" y="184294"/>
                  <a:pt x="142976" y="184294"/>
                </a:cubicBezTo>
                <a:cubicBezTo>
                  <a:pt x="142735" y="184294"/>
                  <a:pt x="142493" y="184300"/>
                  <a:pt x="142252" y="184319"/>
                </a:cubicBezTo>
                <a:cubicBezTo>
                  <a:pt x="141665" y="184351"/>
                  <a:pt x="141061" y="184399"/>
                  <a:pt x="140471" y="184399"/>
                </a:cubicBezTo>
                <a:cubicBezTo>
                  <a:pt x="139931" y="184399"/>
                  <a:pt x="139402" y="184358"/>
                  <a:pt x="138908" y="184228"/>
                </a:cubicBezTo>
                <a:cubicBezTo>
                  <a:pt x="138300" y="184440"/>
                  <a:pt x="137723" y="184592"/>
                  <a:pt x="136963" y="184805"/>
                </a:cubicBezTo>
                <a:cubicBezTo>
                  <a:pt x="137024" y="184592"/>
                  <a:pt x="137085" y="184471"/>
                  <a:pt x="137085" y="184349"/>
                </a:cubicBezTo>
                <a:cubicBezTo>
                  <a:pt x="137085" y="184216"/>
                  <a:pt x="136971" y="184131"/>
                  <a:pt x="136754" y="184131"/>
                </a:cubicBezTo>
                <a:cubicBezTo>
                  <a:pt x="136675" y="184131"/>
                  <a:pt x="136583" y="184142"/>
                  <a:pt x="136477" y="184167"/>
                </a:cubicBezTo>
                <a:cubicBezTo>
                  <a:pt x="136112" y="184228"/>
                  <a:pt x="136112" y="184228"/>
                  <a:pt x="135656" y="184623"/>
                </a:cubicBezTo>
                <a:cubicBezTo>
                  <a:pt x="135352" y="184501"/>
                  <a:pt x="135048" y="184349"/>
                  <a:pt x="134623" y="184197"/>
                </a:cubicBezTo>
                <a:cubicBezTo>
                  <a:pt x="134197" y="184349"/>
                  <a:pt x="133832" y="184501"/>
                  <a:pt x="133376" y="184684"/>
                </a:cubicBezTo>
                <a:cubicBezTo>
                  <a:pt x="133181" y="184449"/>
                  <a:pt x="132801" y="184416"/>
                  <a:pt x="132391" y="184416"/>
                </a:cubicBezTo>
                <a:cubicBezTo>
                  <a:pt x="132226" y="184416"/>
                  <a:pt x="132057" y="184421"/>
                  <a:pt x="131893" y="184421"/>
                </a:cubicBezTo>
                <a:cubicBezTo>
                  <a:pt x="131509" y="184421"/>
                  <a:pt x="131151" y="184392"/>
                  <a:pt x="130945" y="184197"/>
                </a:cubicBezTo>
                <a:cubicBezTo>
                  <a:pt x="130914" y="184182"/>
                  <a:pt x="130816" y="184174"/>
                  <a:pt x="130709" y="184174"/>
                </a:cubicBezTo>
                <a:cubicBezTo>
                  <a:pt x="130603" y="184174"/>
                  <a:pt x="130489" y="184182"/>
                  <a:pt x="130428" y="184197"/>
                </a:cubicBezTo>
                <a:cubicBezTo>
                  <a:pt x="130276" y="184258"/>
                  <a:pt x="130124" y="184281"/>
                  <a:pt x="129972" y="184281"/>
                </a:cubicBezTo>
                <a:cubicBezTo>
                  <a:pt x="129820" y="184281"/>
                  <a:pt x="129668" y="184258"/>
                  <a:pt x="129516" y="184228"/>
                </a:cubicBezTo>
                <a:cubicBezTo>
                  <a:pt x="129125" y="184203"/>
                  <a:pt x="128733" y="184120"/>
                  <a:pt x="128342" y="184120"/>
                </a:cubicBezTo>
                <a:cubicBezTo>
                  <a:pt x="128247" y="184120"/>
                  <a:pt x="128152" y="184125"/>
                  <a:pt x="128057" y="184136"/>
                </a:cubicBezTo>
                <a:cubicBezTo>
                  <a:pt x="127540" y="184167"/>
                  <a:pt x="127145" y="184319"/>
                  <a:pt x="126750" y="184380"/>
                </a:cubicBezTo>
                <a:cubicBezTo>
                  <a:pt x="125999" y="184293"/>
                  <a:pt x="126291" y="183767"/>
                  <a:pt x="125357" y="183767"/>
                </a:cubicBezTo>
                <a:cubicBezTo>
                  <a:pt x="125308" y="183767"/>
                  <a:pt x="125256" y="183769"/>
                  <a:pt x="125200" y="183772"/>
                </a:cubicBezTo>
                <a:cubicBezTo>
                  <a:pt x="124896" y="184015"/>
                  <a:pt x="125018" y="184319"/>
                  <a:pt x="124896" y="184592"/>
                </a:cubicBezTo>
                <a:cubicBezTo>
                  <a:pt x="124837" y="184600"/>
                  <a:pt x="124782" y="184603"/>
                  <a:pt x="124732" y="184603"/>
                </a:cubicBezTo>
                <a:cubicBezTo>
                  <a:pt x="124370" y="184603"/>
                  <a:pt x="124221" y="184429"/>
                  <a:pt x="123954" y="184349"/>
                </a:cubicBezTo>
                <a:cubicBezTo>
                  <a:pt x="123739" y="184306"/>
                  <a:pt x="123478" y="184263"/>
                  <a:pt x="123226" y="184263"/>
                </a:cubicBezTo>
                <a:cubicBezTo>
                  <a:pt x="123121" y="184263"/>
                  <a:pt x="123018" y="184271"/>
                  <a:pt x="122920" y="184288"/>
                </a:cubicBezTo>
                <a:cubicBezTo>
                  <a:pt x="122525" y="184288"/>
                  <a:pt x="122191" y="184380"/>
                  <a:pt x="121765" y="184440"/>
                </a:cubicBezTo>
                <a:cubicBezTo>
                  <a:pt x="121522" y="184288"/>
                  <a:pt x="121370" y="184045"/>
                  <a:pt x="120701" y="184045"/>
                </a:cubicBezTo>
                <a:cubicBezTo>
                  <a:pt x="120245" y="184045"/>
                  <a:pt x="120002" y="184136"/>
                  <a:pt x="119759" y="184319"/>
                </a:cubicBezTo>
                <a:cubicBezTo>
                  <a:pt x="119637" y="184380"/>
                  <a:pt x="119546" y="184440"/>
                  <a:pt x="119425" y="184501"/>
                </a:cubicBezTo>
                <a:cubicBezTo>
                  <a:pt x="119312" y="184421"/>
                  <a:pt x="119198" y="184394"/>
                  <a:pt x="119082" y="184394"/>
                </a:cubicBezTo>
                <a:cubicBezTo>
                  <a:pt x="118838" y="184394"/>
                  <a:pt x="118589" y="184515"/>
                  <a:pt x="118347" y="184515"/>
                </a:cubicBezTo>
                <a:cubicBezTo>
                  <a:pt x="118270" y="184515"/>
                  <a:pt x="118193" y="184503"/>
                  <a:pt x="118118" y="184471"/>
                </a:cubicBezTo>
                <a:cubicBezTo>
                  <a:pt x="118033" y="184420"/>
                  <a:pt x="117967" y="184378"/>
                  <a:pt x="117888" y="184378"/>
                </a:cubicBezTo>
                <a:cubicBezTo>
                  <a:pt x="117826" y="184378"/>
                  <a:pt x="117755" y="184404"/>
                  <a:pt x="117662" y="184471"/>
                </a:cubicBezTo>
                <a:cubicBezTo>
                  <a:pt x="117568" y="184538"/>
                  <a:pt x="117469" y="184563"/>
                  <a:pt x="117371" y="184563"/>
                </a:cubicBezTo>
                <a:cubicBezTo>
                  <a:pt x="117247" y="184563"/>
                  <a:pt x="117126" y="184522"/>
                  <a:pt x="117023" y="184471"/>
                </a:cubicBezTo>
                <a:cubicBezTo>
                  <a:pt x="116811" y="184319"/>
                  <a:pt x="116720" y="184136"/>
                  <a:pt x="116446" y="184015"/>
                </a:cubicBezTo>
                <a:cubicBezTo>
                  <a:pt x="116419" y="183987"/>
                  <a:pt x="116311" y="183972"/>
                  <a:pt x="116191" y="183972"/>
                </a:cubicBezTo>
                <a:cubicBezTo>
                  <a:pt x="116043" y="183972"/>
                  <a:pt x="115875" y="183995"/>
                  <a:pt x="115808" y="184045"/>
                </a:cubicBezTo>
                <a:cubicBezTo>
                  <a:pt x="115656" y="184136"/>
                  <a:pt x="115747" y="184319"/>
                  <a:pt x="115595" y="184380"/>
                </a:cubicBezTo>
                <a:cubicBezTo>
                  <a:pt x="115516" y="184438"/>
                  <a:pt x="115311" y="184472"/>
                  <a:pt x="115143" y="184472"/>
                </a:cubicBezTo>
                <a:cubicBezTo>
                  <a:pt x="115050" y="184472"/>
                  <a:pt x="114969" y="184462"/>
                  <a:pt x="114926" y="184440"/>
                </a:cubicBezTo>
                <a:cubicBezTo>
                  <a:pt x="114105" y="184167"/>
                  <a:pt x="114075" y="184136"/>
                  <a:pt x="112950" y="184015"/>
                </a:cubicBezTo>
                <a:cubicBezTo>
                  <a:pt x="112768" y="184167"/>
                  <a:pt x="112616" y="184319"/>
                  <a:pt x="112343" y="184501"/>
                </a:cubicBezTo>
                <a:cubicBezTo>
                  <a:pt x="112099" y="184380"/>
                  <a:pt x="111887" y="184258"/>
                  <a:pt x="111674" y="184197"/>
                </a:cubicBezTo>
                <a:cubicBezTo>
                  <a:pt x="111401" y="184197"/>
                  <a:pt x="111311" y="184419"/>
                  <a:pt x="111023" y="184419"/>
                </a:cubicBezTo>
                <a:cubicBezTo>
                  <a:pt x="110958" y="184419"/>
                  <a:pt x="110882" y="184408"/>
                  <a:pt x="110792" y="184380"/>
                </a:cubicBezTo>
                <a:cubicBezTo>
                  <a:pt x="110476" y="184301"/>
                  <a:pt x="110145" y="184279"/>
                  <a:pt x="109807" y="184279"/>
                </a:cubicBezTo>
                <a:cubicBezTo>
                  <a:pt x="109413" y="184279"/>
                  <a:pt x="109011" y="184308"/>
                  <a:pt x="108619" y="184308"/>
                </a:cubicBezTo>
                <a:cubicBezTo>
                  <a:pt x="108312" y="184308"/>
                  <a:pt x="108010" y="184291"/>
                  <a:pt x="107722" y="184228"/>
                </a:cubicBezTo>
                <a:cubicBezTo>
                  <a:pt x="107706" y="184224"/>
                  <a:pt x="107688" y="184223"/>
                  <a:pt x="107668" y="184223"/>
                </a:cubicBezTo>
                <a:cubicBezTo>
                  <a:pt x="107506" y="184223"/>
                  <a:pt x="107247" y="184325"/>
                  <a:pt x="107084" y="184380"/>
                </a:cubicBezTo>
                <a:cubicBezTo>
                  <a:pt x="106811" y="184471"/>
                  <a:pt x="106567" y="184532"/>
                  <a:pt x="106263" y="184653"/>
                </a:cubicBezTo>
                <a:cubicBezTo>
                  <a:pt x="105959" y="184471"/>
                  <a:pt x="105777" y="184349"/>
                  <a:pt x="105473" y="184167"/>
                </a:cubicBezTo>
                <a:cubicBezTo>
                  <a:pt x="105108" y="184258"/>
                  <a:pt x="104713" y="184380"/>
                  <a:pt x="104348" y="184410"/>
                </a:cubicBezTo>
                <a:cubicBezTo>
                  <a:pt x="104212" y="184440"/>
                  <a:pt x="104060" y="184456"/>
                  <a:pt x="103908" y="184456"/>
                </a:cubicBezTo>
                <a:cubicBezTo>
                  <a:pt x="103756" y="184456"/>
                  <a:pt x="103604" y="184440"/>
                  <a:pt x="103467" y="184410"/>
                </a:cubicBezTo>
                <a:cubicBezTo>
                  <a:pt x="103315" y="184380"/>
                  <a:pt x="103224" y="184228"/>
                  <a:pt x="103133" y="184106"/>
                </a:cubicBezTo>
                <a:lnTo>
                  <a:pt x="101066" y="184562"/>
                </a:lnTo>
                <a:cubicBezTo>
                  <a:pt x="100599" y="184507"/>
                  <a:pt x="100479" y="184154"/>
                  <a:pt x="99899" y="184154"/>
                </a:cubicBezTo>
                <a:cubicBezTo>
                  <a:pt x="99838" y="184154"/>
                  <a:pt x="99771" y="184158"/>
                  <a:pt x="99698" y="184167"/>
                </a:cubicBezTo>
                <a:cubicBezTo>
                  <a:pt x="99242" y="184197"/>
                  <a:pt x="98908" y="184319"/>
                  <a:pt x="98725" y="184501"/>
                </a:cubicBezTo>
                <a:cubicBezTo>
                  <a:pt x="97753" y="184319"/>
                  <a:pt x="96476" y="184623"/>
                  <a:pt x="95746" y="184045"/>
                </a:cubicBezTo>
                <a:cubicBezTo>
                  <a:pt x="95534" y="184197"/>
                  <a:pt x="95382" y="184319"/>
                  <a:pt x="95169" y="184410"/>
                </a:cubicBezTo>
                <a:cubicBezTo>
                  <a:pt x="94865" y="184167"/>
                  <a:pt x="94379" y="184076"/>
                  <a:pt x="93801" y="184015"/>
                </a:cubicBezTo>
                <a:cubicBezTo>
                  <a:pt x="93649" y="184106"/>
                  <a:pt x="93467" y="184228"/>
                  <a:pt x="93315" y="184380"/>
                </a:cubicBezTo>
                <a:cubicBezTo>
                  <a:pt x="92889" y="184228"/>
                  <a:pt x="92555" y="184076"/>
                  <a:pt x="92190" y="183954"/>
                </a:cubicBezTo>
                <a:cubicBezTo>
                  <a:pt x="92069" y="184045"/>
                  <a:pt x="91947" y="184076"/>
                  <a:pt x="91917" y="184106"/>
                </a:cubicBezTo>
                <a:cubicBezTo>
                  <a:pt x="91719" y="184383"/>
                  <a:pt x="91650" y="184480"/>
                  <a:pt x="91348" y="184480"/>
                </a:cubicBezTo>
                <a:cubicBezTo>
                  <a:pt x="91187" y="184480"/>
                  <a:pt x="90959" y="184452"/>
                  <a:pt x="90610" y="184410"/>
                </a:cubicBezTo>
                <a:lnTo>
                  <a:pt x="90397" y="184410"/>
                </a:lnTo>
                <a:cubicBezTo>
                  <a:pt x="90214" y="184471"/>
                  <a:pt x="90062" y="184471"/>
                  <a:pt x="89850" y="184501"/>
                </a:cubicBezTo>
                <a:cubicBezTo>
                  <a:pt x="89730" y="184520"/>
                  <a:pt x="89624" y="184530"/>
                  <a:pt x="89529" y="184530"/>
                </a:cubicBezTo>
                <a:cubicBezTo>
                  <a:pt x="89310" y="184530"/>
                  <a:pt x="89147" y="184476"/>
                  <a:pt x="88999" y="184349"/>
                </a:cubicBezTo>
                <a:cubicBezTo>
                  <a:pt x="88907" y="184258"/>
                  <a:pt x="88695" y="184228"/>
                  <a:pt x="88482" y="184167"/>
                </a:cubicBezTo>
                <a:cubicBezTo>
                  <a:pt x="88451" y="184197"/>
                  <a:pt x="88451" y="184228"/>
                  <a:pt x="88421" y="184319"/>
                </a:cubicBezTo>
                <a:lnTo>
                  <a:pt x="88421" y="184167"/>
                </a:lnTo>
                <a:cubicBezTo>
                  <a:pt x="88395" y="184168"/>
                  <a:pt x="88369" y="184169"/>
                  <a:pt x="88345" y="184169"/>
                </a:cubicBezTo>
                <a:cubicBezTo>
                  <a:pt x="87802" y="184169"/>
                  <a:pt x="87665" y="183860"/>
                  <a:pt x="87084" y="183802"/>
                </a:cubicBezTo>
                <a:cubicBezTo>
                  <a:pt x="86415" y="183893"/>
                  <a:pt x="86020" y="184106"/>
                  <a:pt x="85746" y="184410"/>
                </a:cubicBezTo>
                <a:lnTo>
                  <a:pt x="85716" y="184410"/>
                </a:lnTo>
                <a:lnTo>
                  <a:pt x="85746" y="184380"/>
                </a:lnTo>
                <a:cubicBezTo>
                  <a:pt x="85594" y="184349"/>
                  <a:pt x="84591" y="184045"/>
                  <a:pt x="84591" y="184045"/>
                </a:cubicBezTo>
                <a:cubicBezTo>
                  <a:pt x="84439" y="184197"/>
                  <a:pt x="84348" y="184380"/>
                  <a:pt x="84135" y="184471"/>
                </a:cubicBezTo>
                <a:cubicBezTo>
                  <a:pt x="84059" y="184486"/>
                  <a:pt x="83990" y="184493"/>
                  <a:pt x="83927" y="184493"/>
                </a:cubicBezTo>
                <a:cubicBezTo>
                  <a:pt x="83609" y="184493"/>
                  <a:pt x="83436" y="184324"/>
                  <a:pt x="83284" y="184197"/>
                </a:cubicBezTo>
                <a:lnTo>
                  <a:pt x="81612" y="184197"/>
                </a:lnTo>
                <a:cubicBezTo>
                  <a:pt x="81243" y="184197"/>
                  <a:pt x="80781" y="184120"/>
                  <a:pt x="80437" y="184120"/>
                </a:cubicBezTo>
                <a:cubicBezTo>
                  <a:pt x="80299" y="184120"/>
                  <a:pt x="80180" y="184132"/>
                  <a:pt x="80093" y="184167"/>
                </a:cubicBezTo>
                <a:cubicBezTo>
                  <a:pt x="79927" y="184215"/>
                  <a:pt x="79750" y="184230"/>
                  <a:pt x="79567" y="184230"/>
                </a:cubicBezTo>
                <a:cubicBezTo>
                  <a:pt x="79241" y="184230"/>
                  <a:pt x="78899" y="184181"/>
                  <a:pt x="78583" y="184181"/>
                </a:cubicBezTo>
                <a:cubicBezTo>
                  <a:pt x="78294" y="184181"/>
                  <a:pt x="78026" y="184222"/>
                  <a:pt x="77813" y="184380"/>
                </a:cubicBezTo>
                <a:cubicBezTo>
                  <a:pt x="77813" y="184380"/>
                  <a:pt x="77539" y="184349"/>
                  <a:pt x="77509" y="184319"/>
                </a:cubicBezTo>
                <a:cubicBezTo>
                  <a:pt x="77222" y="184103"/>
                  <a:pt x="76839" y="184036"/>
                  <a:pt x="76443" y="184036"/>
                </a:cubicBezTo>
                <a:cubicBezTo>
                  <a:pt x="76168" y="184036"/>
                  <a:pt x="75886" y="184069"/>
                  <a:pt x="75625" y="184106"/>
                </a:cubicBezTo>
                <a:cubicBezTo>
                  <a:pt x="75425" y="184139"/>
                  <a:pt x="75239" y="184154"/>
                  <a:pt x="75065" y="184154"/>
                </a:cubicBezTo>
                <a:cubicBezTo>
                  <a:pt x="74600" y="184154"/>
                  <a:pt x="74215" y="184048"/>
                  <a:pt x="73862" y="183893"/>
                </a:cubicBezTo>
                <a:cubicBezTo>
                  <a:pt x="73497" y="184015"/>
                  <a:pt x="73132" y="184106"/>
                  <a:pt x="72737" y="184197"/>
                </a:cubicBezTo>
                <a:cubicBezTo>
                  <a:pt x="72281" y="184258"/>
                  <a:pt x="71764" y="184349"/>
                  <a:pt x="71278" y="184349"/>
                </a:cubicBezTo>
                <a:cubicBezTo>
                  <a:pt x="70852" y="184349"/>
                  <a:pt x="70396" y="184228"/>
                  <a:pt x="70032" y="184197"/>
                </a:cubicBezTo>
                <a:cubicBezTo>
                  <a:pt x="69485" y="184380"/>
                  <a:pt x="69029" y="184532"/>
                  <a:pt x="68634" y="184684"/>
                </a:cubicBezTo>
                <a:cubicBezTo>
                  <a:pt x="67904" y="184623"/>
                  <a:pt x="68330" y="184319"/>
                  <a:pt x="68117" y="184197"/>
                </a:cubicBezTo>
                <a:cubicBezTo>
                  <a:pt x="67945" y="184169"/>
                  <a:pt x="67801" y="184156"/>
                  <a:pt x="67678" y="184156"/>
                </a:cubicBezTo>
                <a:cubicBezTo>
                  <a:pt x="67145" y="184156"/>
                  <a:pt x="67007" y="184389"/>
                  <a:pt x="66810" y="184562"/>
                </a:cubicBezTo>
                <a:cubicBezTo>
                  <a:pt x="66536" y="184471"/>
                  <a:pt x="66263" y="184349"/>
                  <a:pt x="65928" y="184197"/>
                </a:cubicBezTo>
                <a:cubicBezTo>
                  <a:pt x="65442" y="184349"/>
                  <a:pt x="65016" y="184501"/>
                  <a:pt x="64591" y="184623"/>
                </a:cubicBezTo>
                <a:cubicBezTo>
                  <a:pt x="64257" y="184532"/>
                  <a:pt x="63953" y="184410"/>
                  <a:pt x="63649" y="184380"/>
                </a:cubicBezTo>
                <a:cubicBezTo>
                  <a:pt x="63139" y="184329"/>
                  <a:pt x="62565" y="184214"/>
                  <a:pt x="62070" y="184214"/>
                </a:cubicBezTo>
                <a:cubicBezTo>
                  <a:pt x="61975" y="184214"/>
                  <a:pt x="61883" y="184218"/>
                  <a:pt x="61794" y="184228"/>
                </a:cubicBezTo>
                <a:cubicBezTo>
                  <a:pt x="61629" y="184249"/>
                  <a:pt x="61471" y="184257"/>
                  <a:pt x="61317" y="184257"/>
                </a:cubicBezTo>
                <a:cubicBezTo>
                  <a:pt x="60881" y="184257"/>
                  <a:pt x="60484" y="184193"/>
                  <a:pt x="60080" y="184193"/>
                </a:cubicBezTo>
                <a:cubicBezTo>
                  <a:pt x="60023" y="184193"/>
                  <a:pt x="59967" y="184194"/>
                  <a:pt x="59910" y="184197"/>
                </a:cubicBezTo>
                <a:cubicBezTo>
                  <a:pt x="59773" y="184197"/>
                  <a:pt x="59619" y="184146"/>
                  <a:pt x="59487" y="184146"/>
                </a:cubicBezTo>
                <a:cubicBezTo>
                  <a:pt x="59443" y="184146"/>
                  <a:pt x="59401" y="184152"/>
                  <a:pt x="59363" y="184167"/>
                </a:cubicBezTo>
                <a:cubicBezTo>
                  <a:pt x="59011" y="184273"/>
                  <a:pt x="58656" y="184309"/>
                  <a:pt x="58302" y="184309"/>
                </a:cubicBezTo>
                <a:cubicBezTo>
                  <a:pt x="57647" y="184309"/>
                  <a:pt x="56996" y="184187"/>
                  <a:pt x="56384" y="184167"/>
                </a:cubicBezTo>
                <a:cubicBezTo>
                  <a:pt x="56154" y="184294"/>
                  <a:pt x="56225" y="184529"/>
                  <a:pt x="55875" y="184529"/>
                </a:cubicBezTo>
                <a:cubicBezTo>
                  <a:pt x="55808" y="184529"/>
                  <a:pt x="55726" y="184521"/>
                  <a:pt x="55624" y="184501"/>
                </a:cubicBezTo>
                <a:cubicBezTo>
                  <a:pt x="55016" y="184380"/>
                  <a:pt x="54439" y="184228"/>
                  <a:pt x="53831" y="184076"/>
                </a:cubicBezTo>
                <a:lnTo>
                  <a:pt x="53162" y="184410"/>
                </a:lnTo>
                <a:cubicBezTo>
                  <a:pt x="52615" y="184349"/>
                  <a:pt x="52129" y="184228"/>
                  <a:pt x="51642" y="184197"/>
                </a:cubicBezTo>
                <a:cubicBezTo>
                  <a:pt x="51596" y="184191"/>
                  <a:pt x="51549" y="184189"/>
                  <a:pt x="51503" y="184189"/>
                </a:cubicBezTo>
                <a:cubicBezTo>
                  <a:pt x="51307" y="184189"/>
                  <a:pt x="51115" y="184233"/>
                  <a:pt x="50943" y="184258"/>
                </a:cubicBezTo>
                <a:cubicBezTo>
                  <a:pt x="50357" y="184371"/>
                  <a:pt x="50206" y="184433"/>
                  <a:pt x="49782" y="184433"/>
                </a:cubicBezTo>
                <a:cubicBezTo>
                  <a:pt x="49635" y="184433"/>
                  <a:pt x="49454" y="184426"/>
                  <a:pt x="49211" y="184410"/>
                </a:cubicBezTo>
                <a:cubicBezTo>
                  <a:pt x="48329" y="184380"/>
                  <a:pt x="48329" y="184380"/>
                  <a:pt x="47539" y="184167"/>
                </a:cubicBezTo>
                <a:cubicBezTo>
                  <a:pt x="47144" y="184258"/>
                  <a:pt x="46779" y="184380"/>
                  <a:pt x="46353" y="184501"/>
                </a:cubicBezTo>
                <a:cubicBezTo>
                  <a:pt x="46201" y="184471"/>
                  <a:pt x="46049" y="184380"/>
                  <a:pt x="45928" y="184349"/>
                </a:cubicBezTo>
                <a:cubicBezTo>
                  <a:pt x="45722" y="184195"/>
                  <a:pt x="45472" y="184062"/>
                  <a:pt x="45068" y="184062"/>
                </a:cubicBezTo>
                <a:cubicBezTo>
                  <a:pt x="44995" y="184062"/>
                  <a:pt x="44917" y="184066"/>
                  <a:pt x="44834" y="184076"/>
                </a:cubicBezTo>
                <a:cubicBezTo>
                  <a:pt x="44408" y="184228"/>
                  <a:pt x="45107" y="184319"/>
                  <a:pt x="44986" y="184471"/>
                </a:cubicBezTo>
                <a:cubicBezTo>
                  <a:pt x="44814" y="184505"/>
                  <a:pt x="44647" y="184519"/>
                  <a:pt x="44484" y="184519"/>
                </a:cubicBezTo>
                <a:cubicBezTo>
                  <a:pt x="43923" y="184519"/>
                  <a:pt x="43399" y="184352"/>
                  <a:pt x="42858" y="184258"/>
                </a:cubicBezTo>
                <a:cubicBezTo>
                  <a:pt x="42838" y="184257"/>
                  <a:pt x="42819" y="184256"/>
                  <a:pt x="42800" y="184256"/>
                </a:cubicBezTo>
                <a:cubicBezTo>
                  <a:pt x="42470" y="184256"/>
                  <a:pt x="42318" y="184450"/>
                  <a:pt x="41968" y="184450"/>
                </a:cubicBezTo>
                <a:cubicBezTo>
                  <a:pt x="41883" y="184450"/>
                  <a:pt x="41786" y="184438"/>
                  <a:pt x="41673" y="184410"/>
                </a:cubicBezTo>
                <a:cubicBezTo>
                  <a:pt x="41505" y="184380"/>
                  <a:pt x="41300" y="184372"/>
                  <a:pt x="41080" y="184372"/>
                </a:cubicBezTo>
                <a:cubicBezTo>
                  <a:pt x="40859" y="184372"/>
                  <a:pt x="40624" y="184380"/>
                  <a:pt x="40396" y="184380"/>
                </a:cubicBezTo>
                <a:cubicBezTo>
                  <a:pt x="39914" y="184363"/>
                  <a:pt x="39424" y="184310"/>
                  <a:pt x="38944" y="184310"/>
                </a:cubicBezTo>
                <a:cubicBezTo>
                  <a:pt x="38546" y="184310"/>
                  <a:pt x="38154" y="184347"/>
                  <a:pt x="37782" y="184471"/>
                </a:cubicBezTo>
                <a:cubicBezTo>
                  <a:pt x="37660" y="184501"/>
                  <a:pt x="37478" y="184501"/>
                  <a:pt x="37387" y="184501"/>
                </a:cubicBezTo>
                <a:cubicBezTo>
                  <a:pt x="37033" y="184355"/>
                  <a:pt x="36657" y="184313"/>
                  <a:pt x="36273" y="184313"/>
                </a:cubicBezTo>
                <a:cubicBezTo>
                  <a:pt x="35740" y="184313"/>
                  <a:pt x="35189" y="184394"/>
                  <a:pt x="34653" y="184394"/>
                </a:cubicBezTo>
                <a:cubicBezTo>
                  <a:pt x="34447" y="184394"/>
                  <a:pt x="34243" y="184382"/>
                  <a:pt x="34043" y="184349"/>
                </a:cubicBezTo>
                <a:cubicBezTo>
                  <a:pt x="33963" y="184329"/>
                  <a:pt x="33870" y="184321"/>
                  <a:pt x="33769" y="184321"/>
                </a:cubicBezTo>
                <a:cubicBezTo>
                  <a:pt x="33414" y="184321"/>
                  <a:pt x="32956" y="184423"/>
                  <a:pt x="32554" y="184471"/>
                </a:cubicBezTo>
                <a:cubicBezTo>
                  <a:pt x="32403" y="184492"/>
                  <a:pt x="32192" y="184514"/>
                  <a:pt x="32038" y="184514"/>
                </a:cubicBezTo>
                <a:cubicBezTo>
                  <a:pt x="31975" y="184514"/>
                  <a:pt x="31921" y="184510"/>
                  <a:pt x="31885" y="184501"/>
                </a:cubicBezTo>
                <a:cubicBezTo>
                  <a:pt x="31773" y="184459"/>
                  <a:pt x="31672" y="184443"/>
                  <a:pt x="31582" y="184443"/>
                </a:cubicBezTo>
                <a:cubicBezTo>
                  <a:pt x="31282" y="184443"/>
                  <a:pt x="31104" y="184623"/>
                  <a:pt x="31034" y="184623"/>
                </a:cubicBezTo>
                <a:cubicBezTo>
                  <a:pt x="30639" y="184501"/>
                  <a:pt x="30183" y="184501"/>
                  <a:pt x="29757" y="184501"/>
                </a:cubicBezTo>
                <a:cubicBezTo>
                  <a:pt x="29362" y="184501"/>
                  <a:pt x="28998" y="184471"/>
                  <a:pt x="28602" y="184380"/>
                </a:cubicBezTo>
                <a:cubicBezTo>
                  <a:pt x="28346" y="184341"/>
                  <a:pt x="28080" y="184330"/>
                  <a:pt x="27809" y="184330"/>
                </a:cubicBezTo>
                <a:cubicBezTo>
                  <a:pt x="27452" y="184330"/>
                  <a:pt x="27087" y="184349"/>
                  <a:pt x="26727" y="184349"/>
                </a:cubicBezTo>
                <a:cubicBezTo>
                  <a:pt x="26294" y="184349"/>
                  <a:pt x="25868" y="184321"/>
                  <a:pt x="25472" y="184197"/>
                </a:cubicBezTo>
                <a:cubicBezTo>
                  <a:pt x="25445" y="184188"/>
                  <a:pt x="25403" y="184185"/>
                  <a:pt x="25355" y="184185"/>
                </a:cubicBezTo>
                <a:cubicBezTo>
                  <a:pt x="25241" y="184185"/>
                  <a:pt x="25098" y="184206"/>
                  <a:pt x="25076" y="184228"/>
                </a:cubicBezTo>
                <a:cubicBezTo>
                  <a:pt x="24858" y="184405"/>
                  <a:pt x="24565" y="184442"/>
                  <a:pt x="24255" y="184442"/>
                </a:cubicBezTo>
                <a:cubicBezTo>
                  <a:pt x="24039" y="184442"/>
                  <a:pt x="23815" y="184424"/>
                  <a:pt x="23600" y="184424"/>
                </a:cubicBezTo>
                <a:cubicBezTo>
                  <a:pt x="23436" y="184424"/>
                  <a:pt x="23276" y="184434"/>
                  <a:pt x="23131" y="184471"/>
                </a:cubicBezTo>
                <a:cubicBezTo>
                  <a:pt x="22848" y="184541"/>
                  <a:pt x="22559" y="184566"/>
                  <a:pt x="22266" y="184566"/>
                </a:cubicBezTo>
                <a:cubicBezTo>
                  <a:pt x="21929" y="184566"/>
                  <a:pt x="21588" y="184534"/>
                  <a:pt x="21247" y="184501"/>
                </a:cubicBezTo>
                <a:cubicBezTo>
                  <a:pt x="21095" y="184490"/>
                  <a:pt x="20945" y="184485"/>
                  <a:pt x="20799" y="184485"/>
                </a:cubicBezTo>
                <a:cubicBezTo>
                  <a:pt x="19772" y="184485"/>
                  <a:pt x="18864" y="184741"/>
                  <a:pt x="17933" y="184927"/>
                </a:cubicBezTo>
                <a:lnTo>
                  <a:pt x="17903" y="184927"/>
                </a:lnTo>
                <a:cubicBezTo>
                  <a:pt x="17873" y="184927"/>
                  <a:pt x="17873" y="184957"/>
                  <a:pt x="17812" y="184957"/>
                </a:cubicBezTo>
                <a:lnTo>
                  <a:pt x="17599" y="185079"/>
                </a:lnTo>
                <a:cubicBezTo>
                  <a:pt x="17569" y="185018"/>
                  <a:pt x="17508" y="185018"/>
                  <a:pt x="17508" y="184987"/>
                </a:cubicBezTo>
                <a:cubicBezTo>
                  <a:pt x="17569" y="184957"/>
                  <a:pt x="17599" y="184866"/>
                  <a:pt x="17660" y="184866"/>
                </a:cubicBezTo>
                <a:cubicBezTo>
                  <a:pt x="17703" y="184866"/>
                  <a:pt x="17739" y="184866"/>
                  <a:pt x="17774" y="184872"/>
                </a:cubicBezTo>
                <a:lnTo>
                  <a:pt x="17774" y="184872"/>
                </a:lnTo>
                <a:cubicBezTo>
                  <a:pt x="17448" y="184722"/>
                  <a:pt x="17196" y="184525"/>
                  <a:pt x="16657" y="184471"/>
                </a:cubicBezTo>
                <a:cubicBezTo>
                  <a:pt x="16417" y="184435"/>
                  <a:pt x="16210" y="184418"/>
                  <a:pt x="16013" y="184418"/>
                </a:cubicBezTo>
                <a:cubicBezTo>
                  <a:pt x="15709" y="184418"/>
                  <a:pt x="15426" y="184458"/>
                  <a:pt x="15076" y="184532"/>
                </a:cubicBezTo>
                <a:cubicBezTo>
                  <a:pt x="14894" y="184410"/>
                  <a:pt x="14712" y="184258"/>
                  <a:pt x="14438" y="184106"/>
                </a:cubicBezTo>
                <a:cubicBezTo>
                  <a:pt x="14073" y="183924"/>
                  <a:pt x="13556" y="183802"/>
                  <a:pt x="13253" y="183589"/>
                </a:cubicBezTo>
                <a:cubicBezTo>
                  <a:pt x="12888" y="183346"/>
                  <a:pt x="12310" y="183437"/>
                  <a:pt x="11854" y="183316"/>
                </a:cubicBezTo>
                <a:cubicBezTo>
                  <a:pt x="11602" y="183244"/>
                  <a:pt x="11316" y="183200"/>
                  <a:pt x="11033" y="183200"/>
                </a:cubicBezTo>
                <a:cubicBezTo>
                  <a:pt x="10600" y="183200"/>
                  <a:pt x="10173" y="183302"/>
                  <a:pt x="9879" y="183559"/>
                </a:cubicBezTo>
                <a:cubicBezTo>
                  <a:pt x="9823" y="183587"/>
                  <a:pt x="9510" y="183589"/>
                  <a:pt x="9271" y="183589"/>
                </a:cubicBezTo>
                <a:lnTo>
                  <a:pt x="9271" y="183589"/>
                </a:lnTo>
                <a:cubicBezTo>
                  <a:pt x="9149" y="183468"/>
                  <a:pt x="9088" y="183346"/>
                  <a:pt x="8967" y="183346"/>
                </a:cubicBezTo>
                <a:cubicBezTo>
                  <a:pt x="8389" y="183285"/>
                  <a:pt x="7842" y="183285"/>
                  <a:pt x="7325" y="183255"/>
                </a:cubicBezTo>
                <a:cubicBezTo>
                  <a:pt x="6930" y="182981"/>
                  <a:pt x="6505" y="182738"/>
                  <a:pt x="6170" y="182495"/>
                </a:cubicBezTo>
                <a:cubicBezTo>
                  <a:pt x="5806" y="182221"/>
                  <a:pt x="5471" y="181918"/>
                  <a:pt x="5289" y="181614"/>
                </a:cubicBezTo>
                <a:cubicBezTo>
                  <a:pt x="5106" y="181310"/>
                  <a:pt x="5289" y="180975"/>
                  <a:pt x="4255" y="180975"/>
                </a:cubicBezTo>
                <a:cubicBezTo>
                  <a:pt x="4073" y="180975"/>
                  <a:pt x="4134" y="180580"/>
                  <a:pt x="4377" y="180519"/>
                </a:cubicBezTo>
                <a:cubicBezTo>
                  <a:pt x="4559" y="180428"/>
                  <a:pt x="4833" y="180398"/>
                  <a:pt x="5015" y="180367"/>
                </a:cubicBezTo>
                <a:cubicBezTo>
                  <a:pt x="5319" y="180276"/>
                  <a:pt x="5958" y="180367"/>
                  <a:pt x="5654" y="180063"/>
                </a:cubicBezTo>
                <a:cubicBezTo>
                  <a:pt x="5594" y="179994"/>
                  <a:pt x="5519" y="179970"/>
                  <a:pt x="5433" y="179970"/>
                </a:cubicBezTo>
                <a:cubicBezTo>
                  <a:pt x="5257" y="179970"/>
                  <a:pt x="5038" y="180073"/>
                  <a:pt x="4833" y="180094"/>
                </a:cubicBezTo>
                <a:cubicBezTo>
                  <a:pt x="4776" y="180102"/>
                  <a:pt x="4719" y="180106"/>
                  <a:pt x="4663" y="180106"/>
                </a:cubicBezTo>
                <a:cubicBezTo>
                  <a:pt x="4295" y="180106"/>
                  <a:pt x="3955" y="179944"/>
                  <a:pt x="3982" y="179759"/>
                </a:cubicBezTo>
                <a:cubicBezTo>
                  <a:pt x="4043" y="179638"/>
                  <a:pt x="4195" y="179516"/>
                  <a:pt x="4255" y="179425"/>
                </a:cubicBezTo>
                <a:lnTo>
                  <a:pt x="4255" y="179425"/>
                </a:lnTo>
                <a:cubicBezTo>
                  <a:pt x="4255" y="179425"/>
                  <a:pt x="4225" y="179425"/>
                  <a:pt x="4225" y="179455"/>
                </a:cubicBezTo>
                <a:cubicBezTo>
                  <a:pt x="4195" y="179455"/>
                  <a:pt x="4195" y="179455"/>
                  <a:pt x="4134" y="179425"/>
                </a:cubicBezTo>
                <a:lnTo>
                  <a:pt x="4225" y="179425"/>
                </a:lnTo>
                <a:cubicBezTo>
                  <a:pt x="4499" y="179304"/>
                  <a:pt x="4590" y="179182"/>
                  <a:pt x="4225" y="179060"/>
                </a:cubicBezTo>
                <a:cubicBezTo>
                  <a:pt x="3951" y="179000"/>
                  <a:pt x="3617" y="179030"/>
                  <a:pt x="3313" y="179000"/>
                </a:cubicBezTo>
                <a:cubicBezTo>
                  <a:pt x="3192" y="178969"/>
                  <a:pt x="3070" y="178817"/>
                  <a:pt x="3131" y="178817"/>
                </a:cubicBezTo>
                <a:cubicBezTo>
                  <a:pt x="3678" y="178665"/>
                  <a:pt x="3465" y="178422"/>
                  <a:pt x="3465" y="178209"/>
                </a:cubicBezTo>
                <a:cubicBezTo>
                  <a:pt x="3465" y="177966"/>
                  <a:pt x="3678" y="177753"/>
                  <a:pt x="3830" y="177510"/>
                </a:cubicBezTo>
                <a:cubicBezTo>
                  <a:pt x="3962" y="177470"/>
                  <a:pt x="4083" y="177453"/>
                  <a:pt x="4193" y="177453"/>
                </a:cubicBezTo>
                <a:cubicBezTo>
                  <a:pt x="4414" y="177453"/>
                  <a:pt x="4590" y="177520"/>
                  <a:pt x="4711" y="177601"/>
                </a:cubicBezTo>
                <a:cubicBezTo>
                  <a:pt x="4867" y="177701"/>
                  <a:pt x="5050" y="177727"/>
                  <a:pt x="5243" y="177727"/>
                </a:cubicBezTo>
                <a:cubicBezTo>
                  <a:pt x="5465" y="177727"/>
                  <a:pt x="5700" y="177693"/>
                  <a:pt x="5927" y="177693"/>
                </a:cubicBezTo>
                <a:cubicBezTo>
                  <a:pt x="5866" y="177662"/>
                  <a:pt x="5714" y="177601"/>
                  <a:pt x="5745" y="177601"/>
                </a:cubicBezTo>
                <a:cubicBezTo>
                  <a:pt x="6110" y="176963"/>
                  <a:pt x="5745" y="176294"/>
                  <a:pt x="6565" y="175686"/>
                </a:cubicBezTo>
                <a:cubicBezTo>
                  <a:pt x="6322" y="175626"/>
                  <a:pt x="6170" y="175565"/>
                  <a:pt x="6018" y="175565"/>
                </a:cubicBezTo>
                <a:lnTo>
                  <a:pt x="5319" y="175565"/>
                </a:lnTo>
                <a:lnTo>
                  <a:pt x="5562" y="173984"/>
                </a:lnTo>
                <a:cubicBezTo>
                  <a:pt x="4407" y="173741"/>
                  <a:pt x="5046" y="173346"/>
                  <a:pt x="5137" y="172951"/>
                </a:cubicBezTo>
                <a:cubicBezTo>
                  <a:pt x="4894" y="172920"/>
                  <a:pt x="4651" y="172920"/>
                  <a:pt x="4407" y="172890"/>
                </a:cubicBezTo>
                <a:cubicBezTo>
                  <a:pt x="4073" y="172616"/>
                  <a:pt x="4103" y="172343"/>
                  <a:pt x="4255" y="172069"/>
                </a:cubicBezTo>
                <a:cubicBezTo>
                  <a:pt x="4286" y="172009"/>
                  <a:pt x="4590" y="171917"/>
                  <a:pt x="4803" y="171887"/>
                </a:cubicBezTo>
                <a:cubicBezTo>
                  <a:pt x="4894" y="171978"/>
                  <a:pt x="5046" y="172069"/>
                  <a:pt x="5137" y="172161"/>
                </a:cubicBezTo>
                <a:cubicBezTo>
                  <a:pt x="5167" y="172221"/>
                  <a:pt x="5137" y="172343"/>
                  <a:pt x="5106" y="172404"/>
                </a:cubicBezTo>
                <a:cubicBezTo>
                  <a:pt x="5182" y="172413"/>
                  <a:pt x="5248" y="172417"/>
                  <a:pt x="5307" y="172417"/>
                </a:cubicBezTo>
                <a:cubicBezTo>
                  <a:pt x="5628" y="172417"/>
                  <a:pt x="5714" y="172289"/>
                  <a:pt x="5714" y="172161"/>
                </a:cubicBezTo>
                <a:cubicBezTo>
                  <a:pt x="5714" y="171887"/>
                  <a:pt x="5654" y="171613"/>
                  <a:pt x="5654" y="171340"/>
                </a:cubicBezTo>
                <a:cubicBezTo>
                  <a:pt x="5410" y="171279"/>
                  <a:pt x="5167" y="171157"/>
                  <a:pt x="5410" y="171006"/>
                </a:cubicBezTo>
                <a:cubicBezTo>
                  <a:pt x="5806" y="170823"/>
                  <a:pt x="5897" y="170641"/>
                  <a:pt x="5775" y="170367"/>
                </a:cubicBezTo>
                <a:cubicBezTo>
                  <a:pt x="5623" y="170094"/>
                  <a:pt x="5441" y="169881"/>
                  <a:pt x="5258" y="169577"/>
                </a:cubicBezTo>
                <a:cubicBezTo>
                  <a:pt x="5046" y="169577"/>
                  <a:pt x="4803" y="169516"/>
                  <a:pt x="4407" y="169516"/>
                </a:cubicBezTo>
                <a:cubicBezTo>
                  <a:pt x="4681" y="169303"/>
                  <a:pt x="4955" y="169151"/>
                  <a:pt x="5258" y="168908"/>
                </a:cubicBezTo>
                <a:cubicBezTo>
                  <a:pt x="5258" y="168695"/>
                  <a:pt x="4529" y="168361"/>
                  <a:pt x="5623" y="168118"/>
                </a:cubicBezTo>
                <a:cubicBezTo>
                  <a:pt x="5562" y="167966"/>
                  <a:pt x="5441" y="167784"/>
                  <a:pt x="5319" y="167540"/>
                </a:cubicBezTo>
                <a:cubicBezTo>
                  <a:pt x="5258" y="167358"/>
                  <a:pt x="5167" y="167206"/>
                  <a:pt x="5137" y="167054"/>
                </a:cubicBezTo>
                <a:cubicBezTo>
                  <a:pt x="5350" y="166750"/>
                  <a:pt x="5593" y="166446"/>
                  <a:pt x="5866" y="166112"/>
                </a:cubicBezTo>
                <a:cubicBezTo>
                  <a:pt x="5714" y="165990"/>
                  <a:pt x="5593" y="165838"/>
                  <a:pt x="5441" y="165717"/>
                </a:cubicBezTo>
                <a:cubicBezTo>
                  <a:pt x="5289" y="165686"/>
                  <a:pt x="5167" y="165625"/>
                  <a:pt x="5015" y="165565"/>
                </a:cubicBezTo>
                <a:cubicBezTo>
                  <a:pt x="5443" y="165209"/>
                  <a:pt x="5620" y="165061"/>
                  <a:pt x="5980" y="165061"/>
                </a:cubicBezTo>
                <a:cubicBezTo>
                  <a:pt x="6235" y="165061"/>
                  <a:pt x="6582" y="165135"/>
                  <a:pt x="7173" y="165261"/>
                </a:cubicBezTo>
                <a:cubicBezTo>
                  <a:pt x="7751" y="165170"/>
                  <a:pt x="7781" y="164926"/>
                  <a:pt x="7721" y="164653"/>
                </a:cubicBezTo>
                <a:cubicBezTo>
                  <a:pt x="7629" y="164440"/>
                  <a:pt x="7113" y="164258"/>
                  <a:pt x="7538" y="164015"/>
                </a:cubicBezTo>
                <a:cubicBezTo>
                  <a:pt x="7021" y="163741"/>
                  <a:pt x="7234" y="163559"/>
                  <a:pt x="7721" y="163376"/>
                </a:cubicBezTo>
                <a:cubicBezTo>
                  <a:pt x="7842" y="163346"/>
                  <a:pt x="7781" y="163133"/>
                  <a:pt x="7751" y="163042"/>
                </a:cubicBezTo>
                <a:cubicBezTo>
                  <a:pt x="7629" y="162616"/>
                  <a:pt x="7113" y="162191"/>
                  <a:pt x="7569" y="161735"/>
                </a:cubicBezTo>
                <a:cubicBezTo>
                  <a:pt x="6991" y="161461"/>
                  <a:pt x="7143" y="161157"/>
                  <a:pt x="7477" y="160853"/>
                </a:cubicBezTo>
                <a:cubicBezTo>
                  <a:pt x="7569" y="160793"/>
                  <a:pt x="7325" y="160641"/>
                  <a:pt x="7265" y="160519"/>
                </a:cubicBezTo>
                <a:cubicBezTo>
                  <a:pt x="7082" y="160215"/>
                  <a:pt x="6991" y="159911"/>
                  <a:pt x="6687" y="159607"/>
                </a:cubicBezTo>
                <a:cubicBezTo>
                  <a:pt x="6170" y="159090"/>
                  <a:pt x="6110" y="159090"/>
                  <a:pt x="6991" y="158665"/>
                </a:cubicBezTo>
                <a:cubicBezTo>
                  <a:pt x="6991" y="158513"/>
                  <a:pt x="7021" y="158361"/>
                  <a:pt x="7082" y="158209"/>
                </a:cubicBezTo>
                <a:cubicBezTo>
                  <a:pt x="7082" y="158179"/>
                  <a:pt x="7143" y="158087"/>
                  <a:pt x="7265" y="158027"/>
                </a:cubicBezTo>
                <a:cubicBezTo>
                  <a:pt x="7477" y="158179"/>
                  <a:pt x="7721" y="158270"/>
                  <a:pt x="8146" y="158513"/>
                </a:cubicBezTo>
                <a:cubicBezTo>
                  <a:pt x="8024" y="158239"/>
                  <a:pt x="8055" y="157966"/>
                  <a:pt x="7933" y="157966"/>
                </a:cubicBezTo>
                <a:cubicBezTo>
                  <a:pt x="6961" y="157875"/>
                  <a:pt x="7021" y="157449"/>
                  <a:pt x="6930" y="157145"/>
                </a:cubicBezTo>
                <a:cubicBezTo>
                  <a:pt x="6809" y="156720"/>
                  <a:pt x="7234" y="156324"/>
                  <a:pt x="6565" y="155929"/>
                </a:cubicBezTo>
                <a:cubicBezTo>
                  <a:pt x="7113" y="155656"/>
                  <a:pt x="7082" y="155443"/>
                  <a:pt x="6657" y="155139"/>
                </a:cubicBezTo>
                <a:cubicBezTo>
                  <a:pt x="6322" y="154896"/>
                  <a:pt x="6626" y="154562"/>
                  <a:pt x="6383" y="154258"/>
                </a:cubicBezTo>
                <a:cubicBezTo>
                  <a:pt x="6170" y="153984"/>
                  <a:pt x="6262" y="153954"/>
                  <a:pt x="7143" y="153802"/>
                </a:cubicBezTo>
                <a:cubicBezTo>
                  <a:pt x="7569" y="153741"/>
                  <a:pt x="7751" y="153619"/>
                  <a:pt x="7781" y="153406"/>
                </a:cubicBezTo>
                <a:lnTo>
                  <a:pt x="7751" y="153406"/>
                </a:lnTo>
                <a:lnTo>
                  <a:pt x="7751" y="153376"/>
                </a:lnTo>
                <a:cubicBezTo>
                  <a:pt x="7417" y="153406"/>
                  <a:pt x="7082" y="153498"/>
                  <a:pt x="6717" y="153528"/>
                </a:cubicBezTo>
                <a:cubicBezTo>
                  <a:pt x="6262" y="153315"/>
                  <a:pt x="6413" y="153103"/>
                  <a:pt x="6869" y="153011"/>
                </a:cubicBezTo>
                <a:cubicBezTo>
                  <a:pt x="6976" y="152981"/>
                  <a:pt x="7105" y="152966"/>
                  <a:pt x="7230" y="152966"/>
                </a:cubicBezTo>
                <a:cubicBezTo>
                  <a:pt x="7356" y="152966"/>
                  <a:pt x="7477" y="152981"/>
                  <a:pt x="7569" y="153011"/>
                </a:cubicBezTo>
                <a:cubicBezTo>
                  <a:pt x="7903" y="153072"/>
                  <a:pt x="7781" y="153224"/>
                  <a:pt x="7751" y="153376"/>
                </a:cubicBezTo>
                <a:lnTo>
                  <a:pt x="7781" y="153376"/>
                </a:lnTo>
                <a:cubicBezTo>
                  <a:pt x="8450" y="153254"/>
                  <a:pt x="8450" y="153224"/>
                  <a:pt x="8237" y="152768"/>
                </a:cubicBezTo>
                <a:cubicBezTo>
                  <a:pt x="7781" y="152707"/>
                  <a:pt x="7325" y="152647"/>
                  <a:pt x="6869" y="152586"/>
                </a:cubicBezTo>
                <a:cubicBezTo>
                  <a:pt x="6170" y="152251"/>
                  <a:pt x="6049" y="151826"/>
                  <a:pt x="6383" y="151400"/>
                </a:cubicBezTo>
                <a:cubicBezTo>
                  <a:pt x="6839" y="150884"/>
                  <a:pt x="6626" y="150367"/>
                  <a:pt x="6383" y="149850"/>
                </a:cubicBezTo>
                <a:cubicBezTo>
                  <a:pt x="6170" y="149364"/>
                  <a:pt x="5958" y="148847"/>
                  <a:pt x="6262" y="148361"/>
                </a:cubicBezTo>
                <a:cubicBezTo>
                  <a:pt x="5893" y="148278"/>
                  <a:pt x="5664" y="148227"/>
                  <a:pt x="5495" y="148227"/>
                </a:cubicBezTo>
                <a:cubicBezTo>
                  <a:pt x="5234" y="148227"/>
                  <a:pt x="5113" y="148347"/>
                  <a:pt x="4843" y="148654"/>
                </a:cubicBezTo>
                <a:lnTo>
                  <a:pt x="4843" y="148654"/>
                </a:lnTo>
                <a:cubicBezTo>
                  <a:pt x="4731" y="148590"/>
                  <a:pt x="4644" y="148477"/>
                  <a:pt x="4529" y="148391"/>
                </a:cubicBezTo>
                <a:cubicBezTo>
                  <a:pt x="4407" y="148330"/>
                  <a:pt x="4286" y="148239"/>
                  <a:pt x="4134" y="148178"/>
                </a:cubicBezTo>
                <a:cubicBezTo>
                  <a:pt x="4347" y="147935"/>
                  <a:pt x="4499" y="147723"/>
                  <a:pt x="4681" y="147449"/>
                </a:cubicBezTo>
                <a:cubicBezTo>
                  <a:pt x="4134" y="147419"/>
                  <a:pt x="3769" y="147327"/>
                  <a:pt x="3374" y="147297"/>
                </a:cubicBezTo>
                <a:cubicBezTo>
                  <a:pt x="3350" y="147059"/>
                  <a:pt x="3717" y="146933"/>
                  <a:pt x="4387" y="146933"/>
                </a:cubicBezTo>
                <a:cubicBezTo>
                  <a:pt x="4574" y="146933"/>
                  <a:pt x="4784" y="146943"/>
                  <a:pt x="5015" y="146963"/>
                </a:cubicBezTo>
                <a:cubicBezTo>
                  <a:pt x="4499" y="146841"/>
                  <a:pt x="3982" y="146780"/>
                  <a:pt x="3435" y="146659"/>
                </a:cubicBezTo>
                <a:cubicBezTo>
                  <a:pt x="3587" y="146385"/>
                  <a:pt x="3769" y="146081"/>
                  <a:pt x="3951" y="145747"/>
                </a:cubicBezTo>
                <a:cubicBezTo>
                  <a:pt x="4347" y="145808"/>
                  <a:pt x="4590" y="145868"/>
                  <a:pt x="4863" y="145929"/>
                </a:cubicBezTo>
                <a:cubicBezTo>
                  <a:pt x="5198" y="146020"/>
                  <a:pt x="5562" y="146081"/>
                  <a:pt x="5866" y="146203"/>
                </a:cubicBezTo>
                <a:cubicBezTo>
                  <a:pt x="5623" y="145747"/>
                  <a:pt x="6049" y="145412"/>
                  <a:pt x="6565" y="145017"/>
                </a:cubicBezTo>
                <a:cubicBezTo>
                  <a:pt x="6930" y="145108"/>
                  <a:pt x="7265" y="145169"/>
                  <a:pt x="7690" y="145291"/>
                </a:cubicBezTo>
                <a:cubicBezTo>
                  <a:pt x="7751" y="144805"/>
                  <a:pt x="6778" y="144865"/>
                  <a:pt x="6231" y="144653"/>
                </a:cubicBezTo>
                <a:cubicBezTo>
                  <a:pt x="6353" y="144501"/>
                  <a:pt x="6505" y="144288"/>
                  <a:pt x="6687" y="144075"/>
                </a:cubicBezTo>
                <a:cubicBezTo>
                  <a:pt x="6961" y="144105"/>
                  <a:pt x="7173" y="144105"/>
                  <a:pt x="7417" y="144136"/>
                </a:cubicBezTo>
                <a:cubicBezTo>
                  <a:pt x="7751" y="144136"/>
                  <a:pt x="7903" y="144045"/>
                  <a:pt x="7872" y="143923"/>
                </a:cubicBezTo>
                <a:cubicBezTo>
                  <a:pt x="7690" y="143528"/>
                  <a:pt x="7173" y="143285"/>
                  <a:pt x="6413" y="143133"/>
                </a:cubicBezTo>
                <a:cubicBezTo>
                  <a:pt x="6201" y="143163"/>
                  <a:pt x="5958" y="143224"/>
                  <a:pt x="5775" y="143285"/>
                </a:cubicBezTo>
                <a:cubicBezTo>
                  <a:pt x="5410" y="143072"/>
                  <a:pt x="5471" y="142738"/>
                  <a:pt x="5806" y="142586"/>
                </a:cubicBezTo>
                <a:cubicBezTo>
                  <a:pt x="5870" y="142567"/>
                  <a:pt x="5943" y="142557"/>
                  <a:pt x="6032" y="142557"/>
                </a:cubicBezTo>
                <a:cubicBezTo>
                  <a:pt x="6236" y="142557"/>
                  <a:pt x="6525" y="142610"/>
                  <a:pt x="6991" y="142738"/>
                </a:cubicBezTo>
                <a:cubicBezTo>
                  <a:pt x="7538" y="142251"/>
                  <a:pt x="7538" y="142251"/>
                  <a:pt x="6383" y="141643"/>
                </a:cubicBezTo>
                <a:cubicBezTo>
                  <a:pt x="6018" y="141826"/>
                  <a:pt x="5654" y="142008"/>
                  <a:pt x="5289" y="142221"/>
                </a:cubicBezTo>
                <a:cubicBezTo>
                  <a:pt x="4651" y="141917"/>
                  <a:pt x="5046" y="141643"/>
                  <a:pt x="5106" y="141339"/>
                </a:cubicBezTo>
                <a:cubicBezTo>
                  <a:pt x="4833" y="141309"/>
                  <a:pt x="4529" y="141218"/>
                  <a:pt x="4225" y="141187"/>
                </a:cubicBezTo>
                <a:cubicBezTo>
                  <a:pt x="4225" y="140944"/>
                  <a:pt x="4195" y="140701"/>
                  <a:pt x="4255" y="140458"/>
                </a:cubicBezTo>
                <a:cubicBezTo>
                  <a:pt x="4286" y="140397"/>
                  <a:pt x="4590" y="140276"/>
                  <a:pt x="4803" y="140276"/>
                </a:cubicBezTo>
                <a:cubicBezTo>
                  <a:pt x="4955" y="140276"/>
                  <a:pt x="5137" y="140428"/>
                  <a:pt x="5198" y="140488"/>
                </a:cubicBezTo>
                <a:cubicBezTo>
                  <a:pt x="5289" y="140580"/>
                  <a:pt x="5258" y="140640"/>
                  <a:pt x="5258" y="140762"/>
                </a:cubicBezTo>
                <a:cubicBezTo>
                  <a:pt x="5806" y="140458"/>
                  <a:pt x="5806" y="140458"/>
                  <a:pt x="5562" y="139820"/>
                </a:cubicBezTo>
                <a:cubicBezTo>
                  <a:pt x="5562" y="139668"/>
                  <a:pt x="5167" y="139516"/>
                  <a:pt x="5441" y="139364"/>
                </a:cubicBezTo>
                <a:lnTo>
                  <a:pt x="5441" y="139333"/>
                </a:lnTo>
                <a:cubicBezTo>
                  <a:pt x="5198" y="139273"/>
                  <a:pt x="4955" y="139273"/>
                  <a:pt x="4803" y="139242"/>
                </a:cubicBezTo>
                <a:cubicBezTo>
                  <a:pt x="4529" y="139121"/>
                  <a:pt x="4225" y="138969"/>
                  <a:pt x="4195" y="138817"/>
                </a:cubicBezTo>
                <a:cubicBezTo>
                  <a:pt x="4195" y="138725"/>
                  <a:pt x="4529" y="138573"/>
                  <a:pt x="4742" y="138421"/>
                </a:cubicBezTo>
                <a:cubicBezTo>
                  <a:pt x="5319" y="138665"/>
                  <a:pt x="5319" y="139029"/>
                  <a:pt x="5441" y="139333"/>
                </a:cubicBezTo>
                <a:cubicBezTo>
                  <a:pt x="5866" y="139333"/>
                  <a:pt x="6018" y="139364"/>
                  <a:pt x="5806" y="139546"/>
                </a:cubicBezTo>
                <a:cubicBezTo>
                  <a:pt x="5745" y="139637"/>
                  <a:pt x="5623" y="139698"/>
                  <a:pt x="5562" y="139789"/>
                </a:cubicBezTo>
                <a:cubicBezTo>
                  <a:pt x="5646" y="139774"/>
                  <a:pt x="5726" y="139766"/>
                  <a:pt x="5799" y="139766"/>
                </a:cubicBezTo>
                <a:cubicBezTo>
                  <a:pt x="6020" y="139766"/>
                  <a:pt x="6186" y="139835"/>
                  <a:pt x="6231" y="139972"/>
                </a:cubicBezTo>
                <a:cubicBezTo>
                  <a:pt x="6262" y="140124"/>
                  <a:pt x="6170" y="140276"/>
                  <a:pt x="6201" y="140428"/>
                </a:cubicBezTo>
                <a:cubicBezTo>
                  <a:pt x="6201" y="140549"/>
                  <a:pt x="6322" y="140640"/>
                  <a:pt x="6383" y="140762"/>
                </a:cubicBezTo>
                <a:cubicBezTo>
                  <a:pt x="7300" y="140644"/>
                  <a:pt x="6979" y="140266"/>
                  <a:pt x="7269" y="140050"/>
                </a:cubicBezTo>
                <a:lnTo>
                  <a:pt x="7269" y="140050"/>
                </a:lnTo>
                <a:cubicBezTo>
                  <a:pt x="7288" y="140065"/>
                  <a:pt x="7306" y="140079"/>
                  <a:pt x="7325" y="140093"/>
                </a:cubicBezTo>
                <a:lnTo>
                  <a:pt x="7295" y="140032"/>
                </a:lnTo>
                <a:lnTo>
                  <a:pt x="7295" y="140032"/>
                </a:lnTo>
                <a:cubicBezTo>
                  <a:pt x="7286" y="140038"/>
                  <a:pt x="7277" y="140044"/>
                  <a:pt x="7269" y="140050"/>
                </a:cubicBezTo>
                <a:lnTo>
                  <a:pt x="7269" y="140050"/>
                </a:lnTo>
                <a:cubicBezTo>
                  <a:pt x="6937" y="139788"/>
                  <a:pt x="6732" y="139498"/>
                  <a:pt x="6991" y="139181"/>
                </a:cubicBezTo>
                <a:cubicBezTo>
                  <a:pt x="7143" y="138969"/>
                  <a:pt x="6991" y="138786"/>
                  <a:pt x="6991" y="138604"/>
                </a:cubicBezTo>
                <a:cubicBezTo>
                  <a:pt x="6717" y="138725"/>
                  <a:pt x="6474" y="138817"/>
                  <a:pt x="6110" y="138938"/>
                </a:cubicBezTo>
                <a:cubicBezTo>
                  <a:pt x="5593" y="138877"/>
                  <a:pt x="5897" y="138604"/>
                  <a:pt x="5775" y="138452"/>
                </a:cubicBezTo>
                <a:cubicBezTo>
                  <a:pt x="5623" y="138361"/>
                  <a:pt x="5471" y="138300"/>
                  <a:pt x="5350" y="138178"/>
                </a:cubicBezTo>
                <a:cubicBezTo>
                  <a:pt x="5137" y="137996"/>
                  <a:pt x="5137" y="137996"/>
                  <a:pt x="4255" y="137874"/>
                </a:cubicBezTo>
                <a:lnTo>
                  <a:pt x="5167" y="137297"/>
                </a:lnTo>
                <a:cubicBezTo>
                  <a:pt x="5106" y="137114"/>
                  <a:pt x="5015" y="136841"/>
                  <a:pt x="4894" y="136628"/>
                </a:cubicBezTo>
                <a:cubicBezTo>
                  <a:pt x="5441" y="136628"/>
                  <a:pt x="5562" y="136780"/>
                  <a:pt x="5714" y="136902"/>
                </a:cubicBezTo>
                <a:cubicBezTo>
                  <a:pt x="5806" y="136628"/>
                  <a:pt x="5502" y="136355"/>
                  <a:pt x="5319" y="136142"/>
                </a:cubicBezTo>
                <a:cubicBezTo>
                  <a:pt x="5167" y="135899"/>
                  <a:pt x="5137" y="135686"/>
                  <a:pt x="4985" y="135382"/>
                </a:cubicBezTo>
                <a:cubicBezTo>
                  <a:pt x="5198" y="135139"/>
                  <a:pt x="5502" y="134835"/>
                  <a:pt x="5806" y="134561"/>
                </a:cubicBezTo>
                <a:cubicBezTo>
                  <a:pt x="6110" y="134622"/>
                  <a:pt x="6413" y="134561"/>
                  <a:pt x="6262" y="134774"/>
                </a:cubicBezTo>
                <a:cubicBezTo>
                  <a:pt x="6049" y="135078"/>
                  <a:pt x="6201" y="135382"/>
                  <a:pt x="6353" y="135625"/>
                </a:cubicBezTo>
                <a:cubicBezTo>
                  <a:pt x="6383" y="135716"/>
                  <a:pt x="6505" y="135777"/>
                  <a:pt x="6626" y="135899"/>
                </a:cubicBezTo>
                <a:cubicBezTo>
                  <a:pt x="6778" y="135716"/>
                  <a:pt x="6869" y="135686"/>
                  <a:pt x="6839" y="135595"/>
                </a:cubicBezTo>
                <a:cubicBezTo>
                  <a:pt x="6657" y="135078"/>
                  <a:pt x="6687" y="134622"/>
                  <a:pt x="7569" y="134196"/>
                </a:cubicBezTo>
                <a:cubicBezTo>
                  <a:pt x="7781" y="134075"/>
                  <a:pt x="7903" y="133923"/>
                  <a:pt x="7690" y="133710"/>
                </a:cubicBezTo>
                <a:cubicBezTo>
                  <a:pt x="7295" y="133345"/>
                  <a:pt x="7721" y="132950"/>
                  <a:pt x="7082" y="132586"/>
                </a:cubicBezTo>
                <a:cubicBezTo>
                  <a:pt x="7143" y="132221"/>
                  <a:pt x="7265" y="131826"/>
                  <a:pt x="7325" y="131461"/>
                </a:cubicBezTo>
                <a:cubicBezTo>
                  <a:pt x="7386" y="131278"/>
                  <a:pt x="7386" y="131035"/>
                  <a:pt x="7295" y="130853"/>
                </a:cubicBezTo>
                <a:cubicBezTo>
                  <a:pt x="7265" y="130731"/>
                  <a:pt x="7173" y="130610"/>
                  <a:pt x="7386" y="130549"/>
                </a:cubicBezTo>
                <a:cubicBezTo>
                  <a:pt x="7994" y="130275"/>
                  <a:pt x="7386" y="130093"/>
                  <a:pt x="6991" y="129820"/>
                </a:cubicBezTo>
                <a:cubicBezTo>
                  <a:pt x="7295" y="129789"/>
                  <a:pt x="7599" y="129759"/>
                  <a:pt x="7933" y="129698"/>
                </a:cubicBezTo>
                <a:cubicBezTo>
                  <a:pt x="7629" y="129364"/>
                  <a:pt x="7021" y="129029"/>
                  <a:pt x="7447" y="128604"/>
                </a:cubicBezTo>
                <a:cubicBezTo>
                  <a:pt x="6657" y="128573"/>
                  <a:pt x="7173" y="128087"/>
                  <a:pt x="6413" y="127965"/>
                </a:cubicBezTo>
                <a:cubicBezTo>
                  <a:pt x="6018" y="127874"/>
                  <a:pt x="5897" y="127570"/>
                  <a:pt x="6262" y="127418"/>
                </a:cubicBezTo>
                <a:cubicBezTo>
                  <a:pt x="7021" y="127114"/>
                  <a:pt x="6869" y="126719"/>
                  <a:pt x="6961" y="126354"/>
                </a:cubicBezTo>
                <a:cubicBezTo>
                  <a:pt x="6991" y="126202"/>
                  <a:pt x="6930" y="126111"/>
                  <a:pt x="6930" y="125959"/>
                </a:cubicBezTo>
                <a:cubicBezTo>
                  <a:pt x="7325" y="125959"/>
                  <a:pt x="7629" y="125990"/>
                  <a:pt x="7933" y="125990"/>
                </a:cubicBezTo>
                <a:cubicBezTo>
                  <a:pt x="7994" y="125807"/>
                  <a:pt x="7903" y="125686"/>
                  <a:pt x="7477" y="125655"/>
                </a:cubicBezTo>
                <a:cubicBezTo>
                  <a:pt x="7021" y="125595"/>
                  <a:pt x="6778" y="125503"/>
                  <a:pt x="7021" y="125260"/>
                </a:cubicBezTo>
                <a:lnTo>
                  <a:pt x="6991" y="125260"/>
                </a:lnTo>
                <a:cubicBezTo>
                  <a:pt x="7113" y="124987"/>
                  <a:pt x="7265" y="124774"/>
                  <a:pt x="7417" y="124470"/>
                </a:cubicBezTo>
                <a:lnTo>
                  <a:pt x="8176" y="124470"/>
                </a:lnTo>
                <a:cubicBezTo>
                  <a:pt x="8450" y="124439"/>
                  <a:pt x="8602" y="124288"/>
                  <a:pt x="8389" y="124196"/>
                </a:cubicBezTo>
                <a:cubicBezTo>
                  <a:pt x="8024" y="124044"/>
                  <a:pt x="7447" y="123984"/>
                  <a:pt x="7447" y="123710"/>
                </a:cubicBezTo>
                <a:lnTo>
                  <a:pt x="7386" y="123710"/>
                </a:lnTo>
                <a:cubicBezTo>
                  <a:pt x="7386" y="123710"/>
                  <a:pt x="7325" y="123710"/>
                  <a:pt x="7325" y="123680"/>
                </a:cubicBezTo>
                <a:cubicBezTo>
                  <a:pt x="6565" y="123619"/>
                  <a:pt x="6565" y="123619"/>
                  <a:pt x="6657" y="123163"/>
                </a:cubicBezTo>
                <a:lnTo>
                  <a:pt x="6657" y="123163"/>
                </a:lnTo>
                <a:cubicBezTo>
                  <a:pt x="6930" y="123376"/>
                  <a:pt x="7143" y="123528"/>
                  <a:pt x="7325" y="123680"/>
                </a:cubicBezTo>
                <a:lnTo>
                  <a:pt x="7447" y="123680"/>
                </a:lnTo>
                <a:cubicBezTo>
                  <a:pt x="7781" y="123619"/>
                  <a:pt x="8085" y="123558"/>
                  <a:pt x="8511" y="123528"/>
                </a:cubicBezTo>
                <a:cubicBezTo>
                  <a:pt x="8055" y="123254"/>
                  <a:pt x="7690" y="123011"/>
                  <a:pt x="7325" y="122829"/>
                </a:cubicBezTo>
                <a:cubicBezTo>
                  <a:pt x="7325" y="122829"/>
                  <a:pt x="7295" y="122829"/>
                  <a:pt x="7295" y="122859"/>
                </a:cubicBezTo>
                <a:cubicBezTo>
                  <a:pt x="7295" y="122859"/>
                  <a:pt x="7265" y="122859"/>
                  <a:pt x="7265" y="122829"/>
                </a:cubicBezTo>
                <a:cubicBezTo>
                  <a:pt x="7143" y="122829"/>
                  <a:pt x="7021" y="122836"/>
                  <a:pt x="6911" y="122836"/>
                </a:cubicBezTo>
                <a:cubicBezTo>
                  <a:pt x="6801" y="122836"/>
                  <a:pt x="6702" y="122829"/>
                  <a:pt x="6626" y="122798"/>
                </a:cubicBezTo>
                <a:cubicBezTo>
                  <a:pt x="6322" y="122677"/>
                  <a:pt x="6018" y="122555"/>
                  <a:pt x="6687" y="122373"/>
                </a:cubicBezTo>
                <a:lnTo>
                  <a:pt x="7265" y="122829"/>
                </a:lnTo>
                <a:lnTo>
                  <a:pt x="7325" y="122829"/>
                </a:lnTo>
                <a:cubicBezTo>
                  <a:pt x="7721" y="122646"/>
                  <a:pt x="7599" y="122312"/>
                  <a:pt x="8298" y="122221"/>
                </a:cubicBezTo>
                <a:cubicBezTo>
                  <a:pt x="8389" y="122221"/>
                  <a:pt x="8450" y="122008"/>
                  <a:pt x="8480" y="121886"/>
                </a:cubicBezTo>
                <a:cubicBezTo>
                  <a:pt x="8511" y="121704"/>
                  <a:pt x="8480" y="121552"/>
                  <a:pt x="8480" y="121339"/>
                </a:cubicBezTo>
                <a:cubicBezTo>
                  <a:pt x="7629" y="121126"/>
                  <a:pt x="6930" y="120944"/>
                  <a:pt x="6079" y="120701"/>
                </a:cubicBezTo>
                <a:cubicBezTo>
                  <a:pt x="6687" y="119637"/>
                  <a:pt x="6505" y="118573"/>
                  <a:pt x="6201" y="117509"/>
                </a:cubicBezTo>
                <a:cubicBezTo>
                  <a:pt x="6565" y="117509"/>
                  <a:pt x="6869" y="117540"/>
                  <a:pt x="7173" y="117540"/>
                </a:cubicBezTo>
                <a:cubicBezTo>
                  <a:pt x="7386" y="117205"/>
                  <a:pt x="7569" y="116871"/>
                  <a:pt x="7781" y="116476"/>
                </a:cubicBezTo>
                <a:cubicBezTo>
                  <a:pt x="7599" y="116476"/>
                  <a:pt x="7417" y="116445"/>
                  <a:pt x="7234" y="116445"/>
                </a:cubicBezTo>
                <a:lnTo>
                  <a:pt x="7234" y="115503"/>
                </a:lnTo>
                <a:cubicBezTo>
                  <a:pt x="6839" y="115898"/>
                  <a:pt x="6565" y="116202"/>
                  <a:pt x="6201" y="116597"/>
                </a:cubicBezTo>
                <a:cubicBezTo>
                  <a:pt x="5927" y="116354"/>
                  <a:pt x="5775" y="116141"/>
                  <a:pt x="5441" y="115777"/>
                </a:cubicBezTo>
                <a:cubicBezTo>
                  <a:pt x="5350" y="116020"/>
                  <a:pt x="5289" y="116111"/>
                  <a:pt x="5289" y="116202"/>
                </a:cubicBezTo>
                <a:cubicBezTo>
                  <a:pt x="5289" y="116354"/>
                  <a:pt x="5319" y="116506"/>
                  <a:pt x="5289" y="116658"/>
                </a:cubicBezTo>
                <a:cubicBezTo>
                  <a:pt x="5214" y="116808"/>
                  <a:pt x="4871" y="116917"/>
                  <a:pt x="4583" y="116917"/>
                </a:cubicBezTo>
                <a:cubicBezTo>
                  <a:pt x="4521" y="116917"/>
                  <a:pt x="4461" y="116912"/>
                  <a:pt x="4407" y="116901"/>
                </a:cubicBezTo>
                <a:cubicBezTo>
                  <a:pt x="4073" y="116871"/>
                  <a:pt x="3982" y="116719"/>
                  <a:pt x="4225" y="116476"/>
                </a:cubicBezTo>
                <a:cubicBezTo>
                  <a:pt x="4286" y="116415"/>
                  <a:pt x="4438" y="116354"/>
                  <a:pt x="4529" y="116263"/>
                </a:cubicBezTo>
                <a:cubicBezTo>
                  <a:pt x="4651" y="116141"/>
                  <a:pt x="4590" y="115990"/>
                  <a:pt x="4255" y="115990"/>
                </a:cubicBezTo>
                <a:cubicBezTo>
                  <a:pt x="4205" y="115984"/>
                  <a:pt x="4157" y="115982"/>
                  <a:pt x="4114" y="115982"/>
                </a:cubicBezTo>
                <a:cubicBezTo>
                  <a:pt x="3897" y="115982"/>
                  <a:pt x="3779" y="116045"/>
                  <a:pt x="3830" y="116172"/>
                </a:cubicBezTo>
                <a:cubicBezTo>
                  <a:pt x="3830" y="116233"/>
                  <a:pt x="3739" y="116263"/>
                  <a:pt x="3587" y="116324"/>
                </a:cubicBezTo>
                <a:cubicBezTo>
                  <a:pt x="3435" y="116141"/>
                  <a:pt x="3222" y="115959"/>
                  <a:pt x="3070" y="115777"/>
                </a:cubicBezTo>
                <a:cubicBezTo>
                  <a:pt x="3222" y="115686"/>
                  <a:pt x="3647" y="115534"/>
                  <a:pt x="3587" y="115503"/>
                </a:cubicBezTo>
                <a:cubicBezTo>
                  <a:pt x="3222" y="115108"/>
                  <a:pt x="3891" y="114804"/>
                  <a:pt x="3769" y="114470"/>
                </a:cubicBezTo>
                <a:cubicBezTo>
                  <a:pt x="4016" y="114383"/>
                  <a:pt x="4269" y="114344"/>
                  <a:pt x="4497" y="114344"/>
                </a:cubicBezTo>
                <a:cubicBezTo>
                  <a:pt x="4746" y="114344"/>
                  <a:pt x="4964" y="114390"/>
                  <a:pt x="5106" y="114470"/>
                </a:cubicBezTo>
                <a:cubicBezTo>
                  <a:pt x="5258" y="114561"/>
                  <a:pt x="5426" y="114569"/>
                  <a:pt x="5589" y="114569"/>
                </a:cubicBezTo>
                <a:cubicBezTo>
                  <a:pt x="5622" y="114569"/>
                  <a:pt x="5654" y="114568"/>
                  <a:pt x="5686" y="114568"/>
                </a:cubicBezTo>
                <a:cubicBezTo>
                  <a:pt x="5815" y="114568"/>
                  <a:pt x="5939" y="114573"/>
                  <a:pt x="6049" y="114622"/>
                </a:cubicBezTo>
                <a:cubicBezTo>
                  <a:pt x="5958" y="114561"/>
                  <a:pt x="5775" y="114470"/>
                  <a:pt x="5775" y="114439"/>
                </a:cubicBezTo>
                <a:cubicBezTo>
                  <a:pt x="5897" y="114135"/>
                  <a:pt x="6079" y="113862"/>
                  <a:pt x="6231" y="113527"/>
                </a:cubicBezTo>
                <a:cubicBezTo>
                  <a:pt x="6717" y="113649"/>
                  <a:pt x="7113" y="113710"/>
                  <a:pt x="7538" y="113801"/>
                </a:cubicBezTo>
                <a:cubicBezTo>
                  <a:pt x="7569" y="113801"/>
                  <a:pt x="7599" y="113740"/>
                  <a:pt x="7629" y="113740"/>
                </a:cubicBezTo>
                <a:cubicBezTo>
                  <a:pt x="7173" y="113558"/>
                  <a:pt x="6717" y="113406"/>
                  <a:pt x="6201" y="113224"/>
                </a:cubicBezTo>
                <a:cubicBezTo>
                  <a:pt x="6353" y="113041"/>
                  <a:pt x="6474" y="112828"/>
                  <a:pt x="6626" y="112616"/>
                </a:cubicBezTo>
                <a:cubicBezTo>
                  <a:pt x="6930" y="112616"/>
                  <a:pt x="7173" y="112585"/>
                  <a:pt x="7477" y="112585"/>
                </a:cubicBezTo>
                <a:cubicBezTo>
                  <a:pt x="6930" y="111825"/>
                  <a:pt x="6930" y="111825"/>
                  <a:pt x="5562" y="111734"/>
                </a:cubicBezTo>
                <a:cubicBezTo>
                  <a:pt x="5471" y="111461"/>
                  <a:pt x="5350" y="111217"/>
                  <a:pt x="6170" y="111096"/>
                </a:cubicBezTo>
                <a:cubicBezTo>
                  <a:pt x="7325" y="110913"/>
                  <a:pt x="7386" y="110822"/>
                  <a:pt x="6687" y="110366"/>
                </a:cubicBezTo>
                <a:cubicBezTo>
                  <a:pt x="6626" y="110336"/>
                  <a:pt x="6505" y="110306"/>
                  <a:pt x="6262" y="110245"/>
                </a:cubicBezTo>
                <a:lnTo>
                  <a:pt x="5258" y="110822"/>
                </a:lnTo>
                <a:cubicBezTo>
                  <a:pt x="4651" y="110518"/>
                  <a:pt x="4863" y="110245"/>
                  <a:pt x="5106" y="109941"/>
                </a:cubicBezTo>
                <a:cubicBezTo>
                  <a:pt x="5046" y="109910"/>
                  <a:pt x="5046" y="109880"/>
                  <a:pt x="4985" y="109880"/>
                </a:cubicBezTo>
                <a:cubicBezTo>
                  <a:pt x="4803" y="109850"/>
                  <a:pt x="4590" y="109850"/>
                  <a:pt x="4407" y="109850"/>
                </a:cubicBezTo>
                <a:cubicBezTo>
                  <a:pt x="4043" y="109728"/>
                  <a:pt x="4073" y="109546"/>
                  <a:pt x="4073" y="109333"/>
                </a:cubicBezTo>
                <a:cubicBezTo>
                  <a:pt x="4073" y="109006"/>
                  <a:pt x="4293" y="108776"/>
                  <a:pt x="4602" y="108776"/>
                </a:cubicBezTo>
                <a:cubicBezTo>
                  <a:pt x="4637" y="108776"/>
                  <a:pt x="4674" y="108779"/>
                  <a:pt x="4711" y="108786"/>
                </a:cubicBezTo>
                <a:cubicBezTo>
                  <a:pt x="5319" y="108847"/>
                  <a:pt x="4955" y="109151"/>
                  <a:pt x="5258" y="109302"/>
                </a:cubicBezTo>
                <a:cubicBezTo>
                  <a:pt x="5654" y="108999"/>
                  <a:pt x="5654" y="108999"/>
                  <a:pt x="5562" y="108360"/>
                </a:cubicBezTo>
                <a:lnTo>
                  <a:pt x="5502" y="108360"/>
                </a:lnTo>
                <a:lnTo>
                  <a:pt x="5562" y="108330"/>
                </a:lnTo>
                <a:cubicBezTo>
                  <a:pt x="5410" y="108208"/>
                  <a:pt x="5137" y="108056"/>
                  <a:pt x="5350" y="107904"/>
                </a:cubicBezTo>
                <a:lnTo>
                  <a:pt x="5350" y="107874"/>
                </a:lnTo>
                <a:cubicBezTo>
                  <a:pt x="5258" y="107874"/>
                  <a:pt x="5137" y="107813"/>
                  <a:pt x="5046" y="107813"/>
                </a:cubicBezTo>
                <a:cubicBezTo>
                  <a:pt x="4590" y="107783"/>
                  <a:pt x="4195" y="107722"/>
                  <a:pt x="4073" y="107448"/>
                </a:cubicBezTo>
                <a:cubicBezTo>
                  <a:pt x="3951" y="107175"/>
                  <a:pt x="4377" y="107053"/>
                  <a:pt x="4711" y="106962"/>
                </a:cubicBezTo>
                <a:cubicBezTo>
                  <a:pt x="5319" y="107175"/>
                  <a:pt x="5137" y="107509"/>
                  <a:pt x="5350" y="107813"/>
                </a:cubicBezTo>
                <a:lnTo>
                  <a:pt x="5441" y="107813"/>
                </a:lnTo>
                <a:cubicBezTo>
                  <a:pt x="5441" y="107813"/>
                  <a:pt x="5410" y="107813"/>
                  <a:pt x="5410" y="107874"/>
                </a:cubicBezTo>
                <a:cubicBezTo>
                  <a:pt x="5958" y="107935"/>
                  <a:pt x="5958" y="107965"/>
                  <a:pt x="5593" y="108269"/>
                </a:cubicBezTo>
                <a:cubicBezTo>
                  <a:pt x="5637" y="108266"/>
                  <a:pt x="5678" y="108264"/>
                  <a:pt x="5715" y="108264"/>
                </a:cubicBezTo>
                <a:cubicBezTo>
                  <a:pt x="6037" y="108264"/>
                  <a:pt x="6116" y="108376"/>
                  <a:pt x="6170" y="108512"/>
                </a:cubicBezTo>
                <a:cubicBezTo>
                  <a:pt x="6201" y="108725"/>
                  <a:pt x="6201" y="108968"/>
                  <a:pt x="6170" y="109242"/>
                </a:cubicBezTo>
                <a:cubicBezTo>
                  <a:pt x="6110" y="109454"/>
                  <a:pt x="5958" y="109637"/>
                  <a:pt x="5866" y="109941"/>
                </a:cubicBezTo>
                <a:cubicBezTo>
                  <a:pt x="6839" y="109546"/>
                  <a:pt x="6991" y="109120"/>
                  <a:pt x="6809" y="107448"/>
                </a:cubicBezTo>
                <a:lnTo>
                  <a:pt x="6809" y="107448"/>
                </a:lnTo>
                <a:cubicBezTo>
                  <a:pt x="6565" y="107479"/>
                  <a:pt x="6383" y="107509"/>
                  <a:pt x="6170" y="107600"/>
                </a:cubicBezTo>
                <a:cubicBezTo>
                  <a:pt x="5654" y="107448"/>
                  <a:pt x="5775" y="107175"/>
                  <a:pt x="5775" y="106962"/>
                </a:cubicBezTo>
                <a:cubicBezTo>
                  <a:pt x="5623" y="106871"/>
                  <a:pt x="5410" y="106810"/>
                  <a:pt x="5350" y="106688"/>
                </a:cubicBezTo>
                <a:cubicBezTo>
                  <a:pt x="5319" y="106385"/>
                  <a:pt x="4863" y="106385"/>
                  <a:pt x="4286" y="106354"/>
                </a:cubicBezTo>
                <a:lnTo>
                  <a:pt x="5198" y="105777"/>
                </a:lnTo>
                <a:cubicBezTo>
                  <a:pt x="4863" y="105381"/>
                  <a:pt x="4711" y="105017"/>
                  <a:pt x="5471" y="104682"/>
                </a:cubicBezTo>
                <a:lnTo>
                  <a:pt x="5502" y="104682"/>
                </a:lnTo>
                <a:cubicBezTo>
                  <a:pt x="4833" y="104135"/>
                  <a:pt x="5046" y="103619"/>
                  <a:pt x="5714" y="103102"/>
                </a:cubicBezTo>
                <a:cubicBezTo>
                  <a:pt x="5897" y="102950"/>
                  <a:pt x="6201" y="102950"/>
                  <a:pt x="6535" y="102950"/>
                </a:cubicBezTo>
                <a:cubicBezTo>
                  <a:pt x="6383" y="102767"/>
                  <a:pt x="6201" y="102585"/>
                  <a:pt x="6049" y="102403"/>
                </a:cubicBezTo>
                <a:cubicBezTo>
                  <a:pt x="5806" y="102433"/>
                  <a:pt x="5654" y="102433"/>
                  <a:pt x="5471" y="102433"/>
                </a:cubicBezTo>
                <a:cubicBezTo>
                  <a:pt x="5319" y="102433"/>
                  <a:pt x="5046" y="102433"/>
                  <a:pt x="4985" y="102403"/>
                </a:cubicBezTo>
                <a:cubicBezTo>
                  <a:pt x="4894" y="102342"/>
                  <a:pt x="4894" y="102190"/>
                  <a:pt x="5015" y="102160"/>
                </a:cubicBezTo>
                <a:cubicBezTo>
                  <a:pt x="5198" y="102038"/>
                  <a:pt x="5471" y="101947"/>
                  <a:pt x="5745" y="101886"/>
                </a:cubicBezTo>
                <a:cubicBezTo>
                  <a:pt x="5852" y="101870"/>
                  <a:pt x="5964" y="101862"/>
                  <a:pt x="6074" y="101862"/>
                </a:cubicBezTo>
                <a:cubicBezTo>
                  <a:pt x="6584" y="101862"/>
                  <a:pt x="7061" y="102026"/>
                  <a:pt x="6961" y="102251"/>
                </a:cubicBezTo>
                <a:cubicBezTo>
                  <a:pt x="6839" y="102463"/>
                  <a:pt x="6930" y="102707"/>
                  <a:pt x="6961" y="102919"/>
                </a:cubicBezTo>
                <a:cubicBezTo>
                  <a:pt x="7721" y="102737"/>
                  <a:pt x="8176" y="102494"/>
                  <a:pt x="7903" y="102038"/>
                </a:cubicBezTo>
                <a:cubicBezTo>
                  <a:pt x="7721" y="101734"/>
                  <a:pt x="7842" y="101430"/>
                  <a:pt x="7417" y="101126"/>
                </a:cubicBezTo>
                <a:cubicBezTo>
                  <a:pt x="7173" y="100944"/>
                  <a:pt x="7386" y="100640"/>
                  <a:pt x="7386" y="100366"/>
                </a:cubicBezTo>
                <a:cubicBezTo>
                  <a:pt x="7629" y="100305"/>
                  <a:pt x="7933" y="100214"/>
                  <a:pt x="8328" y="100123"/>
                </a:cubicBezTo>
                <a:cubicBezTo>
                  <a:pt x="7599" y="99697"/>
                  <a:pt x="7113" y="99272"/>
                  <a:pt x="7599" y="98694"/>
                </a:cubicBezTo>
                <a:cubicBezTo>
                  <a:pt x="7690" y="98603"/>
                  <a:pt x="7295" y="98390"/>
                  <a:pt x="7113" y="98239"/>
                </a:cubicBezTo>
                <a:cubicBezTo>
                  <a:pt x="7325" y="98178"/>
                  <a:pt x="7569" y="98056"/>
                  <a:pt x="7842" y="97935"/>
                </a:cubicBezTo>
                <a:cubicBezTo>
                  <a:pt x="7690" y="97631"/>
                  <a:pt x="7690" y="97296"/>
                  <a:pt x="7295" y="97083"/>
                </a:cubicBezTo>
                <a:cubicBezTo>
                  <a:pt x="6869" y="96840"/>
                  <a:pt x="7173" y="96476"/>
                  <a:pt x="6413" y="96324"/>
                </a:cubicBezTo>
                <a:cubicBezTo>
                  <a:pt x="6353" y="96324"/>
                  <a:pt x="6322" y="96202"/>
                  <a:pt x="6262" y="96172"/>
                </a:cubicBezTo>
                <a:cubicBezTo>
                  <a:pt x="6110" y="95959"/>
                  <a:pt x="6353" y="95868"/>
                  <a:pt x="6869" y="95868"/>
                </a:cubicBezTo>
                <a:lnTo>
                  <a:pt x="7386" y="95868"/>
                </a:lnTo>
                <a:cubicBezTo>
                  <a:pt x="7265" y="95655"/>
                  <a:pt x="7143" y="95473"/>
                  <a:pt x="7113" y="95260"/>
                </a:cubicBezTo>
                <a:cubicBezTo>
                  <a:pt x="7082" y="95047"/>
                  <a:pt x="7173" y="94834"/>
                  <a:pt x="7082" y="94652"/>
                </a:cubicBezTo>
                <a:cubicBezTo>
                  <a:pt x="6930" y="94378"/>
                  <a:pt x="7173" y="94348"/>
                  <a:pt x="7569" y="94257"/>
                </a:cubicBezTo>
                <a:cubicBezTo>
                  <a:pt x="7599" y="94257"/>
                  <a:pt x="7477" y="94074"/>
                  <a:pt x="7447" y="93953"/>
                </a:cubicBezTo>
                <a:cubicBezTo>
                  <a:pt x="6778" y="93831"/>
                  <a:pt x="7234" y="93740"/>
                  <a:pt x="7447" y="93618"/>
                </a:cubicBezTo>
                <a:cubicBezTo>
                  <a:pt x="7477" y="93193"/>
                  <a:pt x="7690" y="92828"/>
                  <a:pt x="6961" y="92433"/>
                </a:cubicBezTo>
                <a:cubicBezTo>
                  <a:pt x="6626" y="92251"/>
                  <a:pt x="6474" y="91947"/>
                  <a:pt x="6687" y="91673"/>
                </a:cubicBezTo>
                <a:cubicBezTo>
                  <a:pt x="6930" y="91643"/>
                  <a:pt x="7143" y="91643"/>
                  <a:pt x="7417" y="91612"/>
                </a:cubicBezTo>
                <a:cubicBezTo>
                  <a:pt x="7417" y="91339"/>
                  <a:pt x="6930" y="91491"/>
                  <a:pt x="6687" y="91399"/>
                </a:cubicBezTo>
                <a:cubicBezTo>
                  <a:pt x="6201" y="91187"/>
                  <a:pt x="6353" y="90944"/>
                  <a:pt x="6626" y="90700"/>
                </a:cubicBezTo>
                <a:lnTo>
                  <a:pt x="6626" y="90700"/>
                </a:lnTo>
                <a:lnTo>
                  <a:pt x="6657" y="90731"/>
                </a:lnTo>
                <a:cubicBezTo>
                  <a:pt x="6262" y="90275"/>
                  <a:pt x="6961" y="89971"/>
                  <a:pt x="7173" y="89545"/>
                </a:cubicBezTo>
                <a:cubicBezTo>
                  <a:pt x="6201" y="89363"/>
                  <a:pt x="6018" y="89029"/>
                  <a:pt x="6413" y="88603"/>
                </a:cubicBezTo>
                <a:cubicBezTo>
                  <a:pt x="6930" y="88147"/>
                  <a:pt x="6778" y="87691"/>
                  <a:pt x="6657" y="87235"/>
                </a:cubicBezTo>
                <a:cubicBezTo>
                  <a:pt x="6505" y="86597"/>
                  <a:pt x="6322" y="85928"/>
                  <a:pt x="6170" y="85290"/>
                </a:cubicBezTo>
                <a:cubicBezTo>
                  <a:pt x="5986" y="85267"/>
                  <a:pt x="5836" y="85209"/>
                  <a:pt x="5602" y="85209"/>
                </a:cubicBezTo>
                <a:cubicBezTo>
                  <a:pt x="5527" y="85209"/>
                  <a:pt x="5445" y="85215"/>
                  <a:pt x="5350" y="85229"/>
                </a:cubicBezTo>
                <a:cubicBezTo>
                  <a:pt x="4969" y="85291"/>
                  <a:pt x="4707" y="85328"/>
                  <a:pt x="4534" y="85328"/>
                </a:cubicBezTo>
                <a:cubicBezTo>
                  <a:pt x="4198" y="85328"/>
                  <a:pt x="4206" y="85186"/>
                  <a:pt x="4347" y="84804"/>
                </a:cubicBezTo>
                <a:cubicBezTo>
                  <a:pt x="3587" y="84712"/>
                  <a:pt x="3374" y="84500"/>
                  <a:pt x="3344" y="84074"/>
                </a:cubicBezTo>
                <a:cubicBezTo>
                  <a:pt x="3496" y="84044"/>
                  <a:pt x="3799" y="83922"/>
                  <a:pt x="4134" y="83861"/>
                </a:cubicBezTo>
                <a:cubicBezTo>
                  <a:pt x="3891" y="83740"/>
                  <a:pt x="3678" y="83709"/>
                  <a:pt x="3496" y="83618"/>
                </a:cubicBezTo>
                <a:cubicBezTo>
                  <a:pt x="3647" y="83345"/>
                  <a:pt x="3799" y="83102"/>
                  <a:pt x="3982" y="82828"/>
                </a:cubicBezTo>
                <a:cubicBezTo>
                  <a:pt x="4164" y="82828"/>
                  <a:pt x="4468" y="82814"/>
                  <a:pt x="4660" y="82814"/>
                </a:cubicBezTo>
                <a:cubicBezTo>
                  <a:pt x="4755" y="82814"/>
                  <a:pt x="4823" y="82818"/>
                  <a:pt x="4833" y="82828"/>
                </a:cubicBezTo>
                <a:cubicBezTo>
                  <a:pt x="5046" y="82993"/>
                  <a:pt x="5332" y="83012"/>
                  <a:pt x="5635" y="83012"/>
                </a:cubicBezTo>
                <a:cubicBezTo>
                  <a:pt x="5721" y="83012"/>
                  <a:pt x="5809" y="83010"/>
                  <a:pt x="5897" y="83010"/>
                </a:cubicBezTo>
                <a:cubicBezTo>
                  <a:pt x="6079" y="82402"/>
                  <a:pt x="6049" y="81794"/>
                  <a:pt x="6535" y="81217"/>
                </a:cubicBezTo>
                <a:cubicBezTo>
                  <a:pt x="6657" y="81126"/>
                  <a:pt x="6474" y="80913"/>
                  <a:pt x="6413" y="80731"/>
                </a:cubicBezTo>
                <a:cubicBezTo>
                  <a:pt x="6170" y="80761"/>
                  <a:pt x="5897" y="80852"/>
                  <a:pt x="5441" y="80974"/>
                </a:cubicBezTo>
                <a:cubicBezTo>
                  <a:pt x="5502" y="80457"/>
                  <a:pt x="5593" y="80062"/>
                  <a:pt x="5654" y="79697"/>
                </a:cubicBezTo>
                <a:cubicBezTo>
                  <a:pt x="5806" y="79636"/>
                  <a:pt x="5897" y="79606"/>
                  <a:pt x="6018" y="79545"/>
                </a:cubicBezTo>
                <a:cubicBezTo>
                  <a:pt x="6130" y="79515"/>
                  <a:pt x="6268" y="79511"/>
                  <a:pt x="6412" y="79511"/>
                </a:cubicBezTo>
                <a:cubicBezTo>
                  <a:pt x="6454" y="79511"/>
                  <a:pt x="6495" y="79512"/>
                  <a:pt x="6537" y="79512"/>
                </a:cubicBezTo>
                <a:cubicBezTo>
                  <a:pt x="6786" y="79512"/>
                  <a:pt x="7034" y="79502"/>
                  <a:pt x="7173" y="79363"/>
                </a:cubicBezTo>
                <a:cubicBezTo>
                  <a:pt x="7569" y="79059"/>
                  <a:pt x="6839" y="78907"/>
                  <a:pt x="6657" y="78603"/>
                </a:cubicBezTo>
                <a:cubicBezTo>
                  <a:pt x="6201" y="78846"/>
                  <a:pt x="5775" y="79028"/>
                  <a:pt x="5319" y="79211"/>
                </a:cubicBezTo>
                <a:cubicBezTo>
                  <a:pt x="4833" y="78785"/>
                  <a:pt x="4894" y="78481"/>
                  <a:pt x="5623" y="78269"/>
                </a:cubicBezTo>
                <a:cubicBezTo>
                  <a:pt x="5593" y="78117"/>
                  <a:pt x="5471" y="77934"/>
                  <a:pt x="5593" y="77782"/>
                </a:cubicBezTo>
                <a:cubicBezTo>
                  <a:pt x="5897" y="77387"/>
                  <a:pt x="5958" y="77053"/>
                  <a:pt x="5350" y="76718"/>
                </a:cubicBezTo>
                <a:cubicBezTo>
                  <a:pt x="5258" y="76627"/>
                  <a:pt x="5441" y="76445"/>
                  <a:pt x="5471" y="76323"/>
                </a:cubicBezTo>
                <a:cubicBezTo>
                  <a:pt x="5556" y="76314"/>
                  <a:pt x="5634" y="76307"/>
                  <a:pt x="5706" y="76307"/>
                </a:cubicBezTo>
                <a:cubicBezTo>
                  <a:pt x="5865" y="76307"/>
                  <a:pt x="5986" y="76340"/>
                  <a:pt x="6049" y="76445"/>
                </a:cubicBezTo>
                <a:cubicBezTo>
                  <a:pt x="6170" y="76627"/>
                  <a:pt x="6322" y="76810"/>
                  <a:pt x="6383" y="77022"/>
                </a:cubicBezTo>
                <a:cubicBezTo>
                  <a:pt x="6474" y="77174"/>
                  <a:pt x="6079" y="77357"/>
                  <a:pt x="6505" y="77539"/>
                </a:cubicBezTo>
                <a:cubicBezTo>
                  <a:pt x="7082" y="77478"/>
                  <a:pt x="7082" y="77235"/>
                  <a:pt x="7113" y="77053"/>
                </a:cubicBezTo>
                <a:cubicBezTo>
                  <a:pt x="7113" y="76870"/>
                  <a:pt x="6961" y="76627"/>
                  <a:pt x="6991" y="76445"/>
                </a:cubicBezTo>
                <a:cubicBezTo>
                  <a:pt x="6991" y="76293"/>
                  <a:pt x="7173" y="76141"/>
                  <a:pt x="7265" y="75989"/>
                </a:cubicBezTo>
                <a:cubicBezTo>
                  <a:pt x="7122" y="75913"/>
                  <a:pt x="7000" y="75887"/>
                  <a:pt x="6888" y="75887"/>
                </a:cubicBezTo>
                <a:cubicBezTo>
                  <a:pt x="6661" y="75887"/>
                  <a:pt x="6473" y="75991"/>
                  <a:pt x="6233" y="75991"/>
                </a:cubicBezTo>
                <a:cubicBezTo>
                  <a:pt x="6213" y="75991"/>
                  <a:pt x="6192" y="75991"/>
                  <a:pt x="6170" y="75989"/>
                </a:cubicBezTo>
                <a:cubicBezTo>
                  <a:pt x="6049" y="75807"/>
                  <a:pt x="5897" y="75594"/>
                  <a:pt x="5745" y="75381"/>
                </a:cubicBezTo>
                <a:lnTo>
                  <a:pt x="5745" y="75381"/>
                </a:lnTo>
                <a:lnTo>
                  <a:pt x="5806" y="75411"/>
                </a:lnTo>
                <a:cubicBezTo>
                  <a:pt x="5714" y="75290"/>
                  <a:pt x="5502" y="75229"/>
                  <a:pt x="5502" y="75107"/>
                </a:cubicBezTo>
                <a:cubicBezTo>
                  <a:pt x="5460" y="74918"/>
                  <a:pt x="5243" y="74889"/>
                  <a:pt x="4972" y="74889"/>
                </a:cubicBezTo>
                <a:cubicBezTo>
                  <a:pt x="4852" y="74889"/>
                  <a:pt x="4721" y="74895"/>
                  <a:pt x="4590" y="74895"/>
                </a:cubicBezTo>
                <a:cubicBezTo>
                  <a:pt x="4499" y="74621"/>
                  <a:pt x="5015" y="74500"/>
                  <a:pt x="5410" y="74317"/>
                </a:cubicBezTo>
                <a:cubicBezTo>
                  <a:pt x="5319" y="74074"/>
                  <a:pt x="4833" y="73861"/>
                  <a:pt x="5258" y="73588"/>
                </a:cubicBezTo>
                <a:cubicBezTo>
                  <a:pt x="5319" y="73557"/>
                  <a:pt x="5593" y="73527"/>
                  <a:pt x="5745" y="73527"/>
                </a:cubicBezTo>
                <a:cubicBezTo>
                  <a:pt x="5562" y="73132"/>
                  <a:pt x="5350" y="72797"/>
                  <a:pt x="5198" y="72463"/>
                </a:cubicBezTo>
                <a:cubicBezTo>
                  <a:pt x="5471" y="72098"/>
                  <a:pt x="5745" y="71794"/>
                  <a:pt x="5958" y="71490"/>
                </a:cubicBezTo>
                <a:lnTo>
                  <a:pt x="5562" y="71095"/>
                </a:lnTo>
                <a:cubicBezTo>
                  <a:pt x="5258" y="71004"/>
                  <a:pt x="5015" y="70943"/>
                  <a:pt x="5198" y="70731"/>
                </a:cubicBezTo>
                <a:cubicBezTo>
                  <a:pt x="5593" y="70427"/>
                  <a:pt x="6018" y="70123"/>
                  <a:pt x="6961" y="70123"/>
                </a:cubicBezTo>
                <a:cubicBezTo>
                  <a:pt x="7082" y="69636"/>
                  <a:pt x="7629" y="69211"/>
                  <a:pt x="7265" y="68755"/>
                </a:cubicBezTo>
                <a:lnTo>
                  <a:pt x="6961" y="68755"/>
                </a:lnTo>
                <a:lnTo>
                  <a:pt x="6961" y="68907"/>
                </a:lnTo>
                <a:lnTo>
                  <a:pt x="6892" y="68907"/>
                </a:lnTo>
                <a:cubicBezTo>
                  <a:pt x="6824" y="68835"/>
                  <a:pt x="6863" y="68816"/>
                  <a:pt x="6961" y="68816"/>
                </a:cubicBezTo>
                <a:cubicBezTo>
                  <a:pt x="6930" y="68603"/>
                  <a:pt x="6869" y="68390"/>
                  <a:pt x="6961" y="68208"/>
                </a:cubicBezTo>
                <a:cubicBezTo>
                  <a:pt x="7021" y="67904"/>
                  <a:pt x="6717" y="67691"/>
                  <a:pt x="6353" y="67478"/>
                </a:cubicBezTo>
                <a:cubicBezTo>
                  <a:pt x="6535" y="67235"/>
                  <a:pt x="6687" y="67022"/>
                  <a:pt x="6839" y="66779"/>
                </a:cubicBezTo>
                <a:cubicBezTo>
                  <a:pt x="6961" y="66627"/>
                  <a:pt x="7173" y="66414"/>
                  <a:pt x="7021" y="66293"/>
                </a:cubicBezTo>
                <a:cubicBezTo>
                  <a:pt x="6565" y="65989"/>
                  <a:pt x="7234" y="65685"/>
                  <a:pt x="6717" y="65381"/>
                </a:cubicBezTo>
                <a:cubicBezTo>
                  <a:pt x="6110" y="65016"/>
                  <a:pt x="6201" y="64560"/>
                  <a:pt x="6778" y="64135"/>
                </a:cubicBezTo>
                <a:cubicBezTo>
                  <a:pt x="7021" y="63892"/>
                  <a:pt x="7113" y="63648"/>
                  <a:pt x="7143" y="63375"/>
                </a:cubicBezTo>
                <a:cubicBezTo>
                  <a:pt x="7173" y="62919"/>
                  <a:pt x="7082" y="62433"/>
                  <a:pt x="7021" y="61885"/>
                </a:cubicBezTo>
                <a:cubicBezTo>
                  <a:pt x="6565" y="61855"/>
                  <a:pt x="6170" y="61764"/>
                  <a:pt x="5745" y="61733"/>
                </a:cubicBezTo>
                <a:cubicBezTo>
                  <a:pt x="5745" y="61612"/>
                  <a:pt x="5775" y="61551"/>
                  <a:pt x="5775" y="61429"/>
                </a:cubicBezTo>
                <a:lnTo>
                  <a:pt x="5927" y="61429"/>
                </a:lnTo>
                <a:cubicBezTo>
                  <a:pt x="5866" y="61551"/>
                  <a:pt x="5806" y="61612"/>
                  <a:pt x="5745" y="61733"/>
                </a:cubicBezTo>
                <a:cubicBezTo>
                  <a:pt x="6413" y="61277"/>
                  <a:pt x="7143" y="60822"/>
                  <a:pt x="6353" y="60214"/>
                </a:cubicBezTo>
                <a:cubicBezTo>
                  <a:pt x="6262" y="60153"/>
                  <a:pt x="6201" y="60031"/>
                  <a:pt x="6231" y="59940"/>
                </a:cubicBezTo>
                <a:cubicBezTo>
                  <a:pt x="6535" y="59484"/>
                  <a:pt x="6170" y="58967"/>
                  <a:pt x="6839" y="58542"/>
                </a:cubicBezTo>
                <a:cubicBezTo>
                  <a:pt x="7173" y="58360"/>
                  <a:pt x="6930" y="58086"/>
                  <a:pt x="6687" y="57964"/>
                </a:cubicBezTo>
                <a:cubicBezTo>
                  <a:pt x="6262" y="57660"/>
                  <a:pt x="6201" y="57326"/>
                  <a:pt x="6413" y="57022"/>
                </a:cubicBezTo>
                <a:cubicBezTo>
                  <a:pt x="6776" y="56539"/>
                  <a:pt x="6418" y="56085"/>
                  <a:pt x="5966" y="55662"/>
                </a:cubicBezTo>
                <a:lnTo>
                  <a:pt x="5966" y="55662"/>
                </a:lnTo>
                <a:cubicBezTo>
                  <a:pt x="6069" y="55538"/>
                  <a:pt x="6170" y="55414"/>
                  <a:pt x="6170" y="55290"/>
                </a:cubicBezTo>
                <a:cubicBezTo>
                  <a:pt x="6230" y="54873"/>
                  <a:pt x="6231" y="54427"/>
                  <a:pt x="6260" y="54009"/>
                </a:cubicBezTo>
                <a:lnTo>
                  <a:pt x="6260" y="54009"/>
                </a:lnTo>
                <a:cubicBezTo>
                  <a:pt x="6958" y="53912"/>
                  <a:pt x="6873" y="53554"/>
                  <a:pt x="7173" y="53314"/>
                </a:cubicBezTo>
                <a:lnTo>
                  <a:pt x="7173" y="53314"/>
                </a:lnTo>
                <a:cubicBezTo>
                  <a:pt x="6927" y="53338"/>
                  <a:pt x="6582" y="53383"/>
                  <a:pt x="6427" y="53383"/>
                </a:cubicBezTo>
                <a:cubicBezTo>
                  <a:pt x="6390" y="53383"/>
                  <a:pt x="6364" y="53380"/>
                  <a:pt x="6353" y="53375"/>
                </a:cubicBezTo>
                <a:cubicBezTo>
                  <a:pt x="5897" y="53101"/>
                  <a:pt x="5289" y="53101"/>
                  <a:pt x="4651" y="53071"/>
                </a:cubicBezTo>
                <a:cubicBezTo>
                  <a:pt x="4255" y="53040"/>
                  <a:pt x="3921" y="53010"/>
                  <a:pt x="3496" y="52949"/>
                </a:cubicBezTo>
                <a:cubicBezTo>
                  <a:pt x="3587" y="52858"/>
                  <a:pt x="3617" y="52767"/>
                  <a:pt x="3739" y="52706"/>
                </a:cubicBezTo>
                <a:cubicBezTo>
                  <a:pt x="3891" y="52615"/>
                  <a:pt x="4225" y="52554"/>
                  <a:pt x="3951" y="52432"/>
                </a:cubicBezTo>
                <a:cubicBezTo>
                  <a:pt x="3222" y="52098"/>
                  <a:pt x="4195" y="51794"/>
                  <a:pt x="3891" y="51490"/>
                </a:cubicBezTo>
                <a:cubicBezTo>
                  <a:pt x="4120" y="51456"/>
                  <a:pt x="4323" y="51441"/>
                  <a:pt x="4506" y="51441"/>
                </a:cubicBezTo>
                <a:cubicBezTo>
                  <a:pt x="4978" y="51441"/>
                  <a:pt x="5316" y="51541"/>
                  <a:pt x="5623" y="51672"/>
                </a:cubicBezTo>
                <a:cubicBezTo>
                  <a:pt x="6413" y="51095"/>
                  <a:pt x="5866" y="50457"/>
                  <a:pt x="6353" y="49879"/>
                </a:cubicBezTo>
                <a:cubicBezTo>
                  <a:pt x="6170" y="49666"/>
                  <a:pt x="5319" y="49606"/>
                  <a:pt x="5471" y="49271"/>
                </a:cubicBezTo>
                <a:cubicBezTo>
                  <a:pt x="5562" y="49058"/>
                  <a:pt x="5654" y="48785"/>
                  <a:pt x="5562" y="48542"/>
                </a:cubicBezTo>
                <a:cubicBezTo>
                  <a:pt x="5441" y="48207"/>
                  <a:pt x="6231" y="48147"/>
                  <a:pt x="6383" y="47903"/>
                </a:cubicBezTo>
                <a:cubicBezTo>
                  <a:pt x="6275" y="47784"/>
                  <a:pt x="6125" y="47754"/>
                  <a:pt x="5959" y="47754"/>
                </a:cubicBezTo>
                <a:cubicBezTo>
                  <a:pt x="5790" y="47754"/>
                  <a:pt x="5603" y="47785"/>
                  <a:pt x="5427" y="47785"/>
                </a:cubicBezTo>
                <a:cubicBezTo>
                  <a:pt x="5337" y="47785"/>
                  <a:pt x="5249" y="47777"/>
                  <a:pt x="5167" y="47751"/>
                </a:cubicBezTo>
                <a:cubicBezTo>
                  <a:pt x="4863" y="47447"/>
                  <a:pt x="5106" y="47174"/>
                  <a:pt x="5289" y="46870"/>
                </a:cubicBezTo>
                <a:cubicBezTo>
                  <a:pt x="4985" y="46840"/>
                  <a:pt x="4711" y="46809"/>
                  <a:pt x="4286" y="46779"/>
                </a:cubicBezTo>
                <a:cubicBezTo>
                  <a:pt x="4286" y="46536"/>
                  <a:pt x="4255" y="46323"/>
                  <a:pt x="4347" y="46080"/>
                </a:cubicBezTo>
                <a:cubicBezTo>
                  <a:pt x="4377" y="46019"/>
                  <a:pt x="4590" y="45867"/>
                  <a:pt x="4803" y="45867"/>
                </a:cubicBezTo>
                <a:cubicBezTo>
                  <a:pt x="4864" y="45858"/>
                  <a:pt x="4918" y="45853"/>
                  <a:pt x="4967" y="45853"/>
                </a:cubicBezTo>
                <a:cubicBezTo>
                  <a:pt x="5232" y="45853"/>
                  <a:pt x="5319" y="45982"/>
                  <a:pt x="5319" y="46110"/>
                </a:cubicBezTo>
                <a:lnTo>
                  <a:pt x="5319" y="46536"/>
                </a:lnTo>
                <a:cubicBezTo>
                  <a:pt x="5958" y="46019"/>
                  <a:pt x="5745" y="45624"/>
                  <a:pt x="5745" y="45259"/>
                </a:cubicBezTo>
                <a:cubicBezTo>
                  <a:pt x="5350" y="45107"/>
                  <a:pt x="4985" y="44985"/>
                  <a:pt x="4681" y="44833"/>
                </a:cubicBezTo>
                <a:cubicBezTo>
                  <a:pt x="4499" y="44712"/>
                  <a:pt x="4347" y="44590"/>
                  <a:pt x="4225" y="44499"/>
                </a:cubicBezTo>
                <a:cubicBezTo>
                  <a:pt x="4195" y="44438"/>
                  <a:pt x="4195" y="44378"/>
                  <a:pt x="4255" y="44347"/>
                </a:cubicBezTo>
                <a:cubicBezTo>
                  <a:pt x="4438" y="44226"/>
                  <a:pt x="4681" y="44134"/>
                  <a:pt x="4985" y="43952"/>
                </a:cubicBezTo>
                <a:cubicBezTo>
                  <a:pt x="5198" y="44256"/>
                  <a:pt x="5410" y="44499"/>
                  <a:pt x="5745" y="44894"/>
                </a:cubicBezTo>
                <a:cubicBezTo>
                  <a:pt x="5897" y="44560"/>
                  <a:pt x="5958" y="44378"/>
                  <a:pt x="6018" y="44195"/>
                </a:cubicBezTo>
                <a:cubicBezTo>
                  <a:pt x="5866" y="44074"/>
                  <a:pt x="5562" y="43952"/>
                  <a:pt x="5562" y="43830"/>
                </a:cubicBezTo>
                <a:cubicBezTo>
                  <a:pt x="5562" y="43466"/>
                  <a:pt x="4894" y="43587"/>
                  <a:pt x="4499" y="43496"/>
                </a:cubicBezTo>
                <a:cubicBezTo>
                  <a:pt x="4590" y="43314"/>
                  <a:pt x="4681" y="43131"/>
                  <a:pt x="4803" y="42979"/>
                </a:cubicBezTo>
                <a:lnTo>
                  <a:pt x="4833" y="42979"/>
                </a:lnTo>
                <a:lnTo>
                  <a:pt x="4833" y="43010"/>
                </a:lnTo>
                <a:cubicBezTo>
                  <a:pt x="4985" y="43010"/>
                  <a:pt x="5137" y="42979"/>
                  <a:pt x="5289" y="42979"/>
                </a:cubicBezTo>
                <a:cubicBezTo>
                  <a:pt x="5167" y="42675"/>
                  <a:pt x="4894" y="42371"/>
                  <a:pt x="5471" y="42067"/>
                </a:cubicBezTo>
                <a:cubicBezTo>
                  <a:pt x="5654" y="41946"/>
                  <a:pt x="5502" y="41642"/>
                  <a:pt x="5410" y="41460"/>
                </a:cubicBezTo>
                <a:cubicBezTo>
                  <a:pt x="5167" y="40882"/>
                  <a:pt x="5714" y="40457"/>
                  <a:pt x="6535" y="40031"/>
                </a:cubicBezTo>
                <a:cubicBezTo>
                  <a:pt x="6474" y="39940"/>
                  <a:pt x="6353" y="39818"/>
                  <a:pt x="6231" y="39636"/>
                </a:cubicBezTo>
                <a:cubicBezTo>
                  <a:pt x="5897" y="39636"/>
                  <a:pt x="5562" y="39636"/>
                  <a:pt x="5015" y="39575"/>
                </a:cubicBezTo>
                <a:cubicBezTo>
                  <a:pt x="5350" y="39362"/>
                  <a:pt x="5623" y="39180"/>
                  <a:pt x="5927" y="38967"/>
                </a:cubicBezTo>
                <a:cubicBezTo>
                  <a:pt x="6322" y="39028"/>
                  <a:pt x="6626" y="39028"/>
                  <a:pt x="6991" y="39058"/>
                </a:cubicBezTo>
                <a:cubicBezTo>
                  <a:pt x="7113" y="38754"/>
                  <a:pt x="7143" y="38481"/>
                  <a:pt x="6626" y="38268"/>
                </a:cubicBezTo>
                <a:cubicBezTo>
                  <a:pt x="6535" y="38298"/>
                  <a:pt x="6413" y="38329"/>
                  <a:pt x="6383" y="38359"/>
                </a:cubicBezTo>
                <a:cubicBezTo>
                  <a:pt x="6306" y="38455"/>
                  <a:pt x="6205" y="38515"/>
                  <a:pt x="6071" y="38515"/>
                </a:cubicBezTo>
                <a:cubicBezTo>
                  <a:pt x="5994" y="38515"/>
                  <a:pt x="5906" y="38495"/>
                  <a:pt x="5806" y="38450"/>
                </a:cubicBezTo>
                <a:cubicBezTo>
                  <a:pt x="5593" y="38359"/>
                  <a:pt x="5471" y="38268"/>
                  <a:pt x="5714" y="38146"/>
                </a:cubicBezTo>
                <a:cubicBezTo>
                  <a:pt x="6079" y="37994"/>
                  <a:pt x="6505" y="37873"/>
                  <a:pt x="6991" y="37691"/>
                </a:cubicBezTo>
                <a:cubicBezTo>
                  <a:pt x="6778" y="37599"/>
                  <a:pt x="6565" y="37539"/>
                  <a:pt x="6353" y="37508"/>
                </a:cubicBezTo>
                <a:cubicBezTo>
                  <a:pt x="6535" y="37417"/>
                  <a:pt x="6687" y="37356"/>
                  <a:pt x="6930" y="37265"/>
                </a:cubicBezTo>
                <a:cubicBezTo>
                  <a:pt x="6930" y="37204"/>
                  <a:pt x="6961" y="37113"/>
                  <a:pt x="6930" y="36991"/>
                </a:cubicBezTo>
                <a:cubicBezTo>
                  <a:pt x="6626" y="36475"/>
                  <a:pt x="6383" y="35928"/>
                  <a:pt x="6869" y="35380"/>
                </a:cubicBezTo>
                <a:cubicBezTo>
                  <a:pt x="7021" y="35168"/>
                  <a:pt x="6687" y="34864"/>
                  <a:pt x="6778" y="34681"/>
                </a:cubicBezTo>
                <a:cubicBezTo>
                  <a:pt x="6930" y="34347"/>
                  <a:pt x="6079" y="34165"/>
                  <a:pt x="6383" y="33769"/>
                </a:cubicBezTo>
                <a:cubicBezTo>
                  <a:pt x="6565" y="33496"/>
                  <a:pt x="6383" y="33192"/>
                  <a:pt x="6322" y="32888"/>
                </a:cubicBezTo>
                <a:cubicBezTo>
                  <a:pt x="6322" y="32827"/>
                  <a:pt x="6201" y="32736"/>
                  <a:pt x="6110" y="32645"/>
                </a:cubicBezTo>
                <a:lnTo>
                  <a:pt x="6110" y="32584"/>
                </a:lnTo>
                <a:cubicBezTo>
                  <a:pt x="5897" y="32645"/>
                  <a:pt x="5714" y="32675"/>
                  <a:pt x="5015" y="32736"/>
                </a:cubicBezTo>
                <a:cubicBezTo>
                  <a:pt x="5866" y="32432"/>
                  <a:pt x="6322" y="32250"/>
                  <a:pt x="6809" y="32067"/>
                </a:cubicBezTo>
                <a:cubicBezTo>
                  <a:pt x="6687" y="31885"/>
                  <a:pt x="6657" y="31672"/>
                  <a:pt x="6505" y="31520"/>
                </a:cubicBezTo>
                <a:cubicBezTo>
                  <a:pt x="6262" y="31338"/>
                  <a:pt x="6110" y="31186"/>
                  <a:pt x="6262" y="30973"/>
                </a:cubicBezTo>
                <a:cubicBezTo>
                  <a:pt x="6505" y="30578"/>
                  <a:pt x="6018" y="30274"/>
                  <a:pt x="5593" y="29940"/>
                </a:cubicBezTo>
                <a:cubicBezTo>
                  <a:pt x="6322" y="29545"/>
                  <a:pt x="6869" y="29149"/>
                  <a:pt x="6170" y="28602"/>
                </a:cubicBezTo>
                <a:cubicBezTo>
                  <a:pt x="6231" y="28298"/>
                  <a:pt x="6505" y="27964"/>
                  <a:pt x="6170" y="27630"/>
                </a:cubicBezTo>
                <a:cubicBezTo>
                  <a:pt x="5897" y="27690"/>
                  <a:pt x="5623" y="27721"/>
                  <a:pt x="5319" y="27812"/>
                </a:cubicBezTo>
                <a:cubicBezTo>
                  <a:pt x="4255" y="27569"/>
                  <a:pt x="4529" y="27052"/>
                  <a:pt x="4195" y="26657"/>
                </a:cubicBezTo>
                <a:cubicBezTo>
                  <a:pt x="4225" y="26627"/>
                  <a:pt x="4286" y="26596"/>
                  <a:pt x="4347" y="26566"/>
                </a:cubicBezTo>
                <a:lnTo>
                  <a:pt x="4347" y="26566"/>
                </a:lnTo>
                <a:cubicBezTo>
                  <a:pt x="4286" y="26596"/>
                  <a:pt x="4255" y="26627"/>
                  <a:pt x="4255" y="26657"/>
                </a:cubicBezTo>
                <a:cubicBezTo>
                  <a:pt x="4438" y="26566"/>
                  <a:pt x="4681" y="26444"/>
                  <a:pt x="4955" y="26323"/>
                </a:cubicBezTo>
                <a:lnTo>
                  <a:pt x="4955" y="26323"/>
                </a:lnTo>
                <a:cubicBezTo>
                  <a:pt x="5502" y="26505"/>
                  <a:pt x="4803" y="26718"/>
                  <a:pt x="4985" y="26900"/>
                </a:cubicBezTo>
                <a:cubicBezTo>
                  <a:pt x="5089" y="26937"/>
                  <a:pt x="5185" y="26951"/>
                  <a:pt x="5275" y="26951"/>
                </a:cubicBezTo>
                <a:cubicBezTo>
                  <a:pt x="5615" y="26951"/>
                  <a:pt x="5882" y="26746"/>
                  <a:pt x="6261" y="26746"/>
                </a:cubicBezTo>
                <a:cubicBezTo>
                  <a:pt x="6281" y="26746"/>
                  <a:pt x="6301" y="26747"/>
                  <a:pt x="6322" y="26748"/>
                </a:cubicBezTo>
                <a:cubicBezTo>
                  <a:pt x="6322" y="26475"/>
                  <a:pt x="6383" y="26201"/>
                  <a:pt x="6322" y="25958"/>
                </a:cubicBezTo>
                <a:cubicBezTo>
                  <a:pt x="6201" y="25532"/>
                  <a:pt x="6322" y="25107"/>
                  <a:pt x="6474" y="24681"/>
                </a:cubicBezTo>
                <a:cubicBezTo>
                  <a:pt x="6687" y="24013"/>
                  <a:pt x="6262" y="23313"/>
                  <a:pt x="6353" y="22645"/>
                </a:cubicBezTo>
                <a:cubicBezTo>
                  <a:pt x="6383" y="22462"/>
                  <a:pt x="5897" y="22341"/>
                  <a:pt x="5350" y="22341"/>
                </a:cubicBezTo>
                <a:cubicBezTo>
                  <a:pt x="5228" y="22341"/>
                  <a:pt x="5102" y="22350"/>
                  <a:pt x="4972" y="22350"/>
                </a:cubicBezTo>
                <a:cubicBezTo>
                  <a:pt x="4778" y="22350"/>
                  <a:pt x="4578" y="22329"/>
                  <a:pt x="4377" y="22219"/>
                </a:cubicBezTo>
                <a:cubicBezTo>
                  <a:pt x="4499" y="22098"/>
                  <a:pt x="4681" y="21946"/>
                  <a:pt x="4833" y="21794"/>
                </a:cubicBezTo>
                <a:cubicBezTo>
                  <a:pt x="4985" y="21642"/>
                  <a:pt x="4955" y="21490"/>
                  <a:pt x="4529" y="21459"/>
                </a:cubicBezTo>
                <a:cubicBezTo>
                  <a:pt x="4493" y="21457"/>
                  <a:pt x="4459" y="21456"/>
                  <a:pt x="4429" y="21456"/>
                </a:cubicBezTo>
                <a:cubicBezTo>
                  <a:pt x="4051" y="21456"/>
                  <a:pt x="4094" y="21623"/>
                  <a:pt x="3982" y="21763"/>
                </a:cubicBezTo>
                <a:cubicBezTo>
                  <a:pt x="3313" y="21398"/>
                  <a:pt x="3769" y="21155"/>
                  <a:pt x="4438" y="20882"/>
                </a:cubicBezTo>
                <a:cubicBezTo>
                  <a:pt x="4225" y="20821"/>
                  <a:pt x="4073" y="20791"/>
                  <a:pt x="3769" y="20699"/>
                </a:cubicBezTo>
                <a:cubicBezTo>
                  <a:pt x="3830" y="20426"/>
                  <a:pt x="3951" y="20183"/>
                  <a:pt x="4103" y="19818"/>
                </a:cubicBezTo>
                <a:cubicBezTo>
                  <a:pt x="4529" y="19879"/>
                  <a:pt x="4863" y="19879"/>
                  <a:pt x="5289" y="19909"/>
                </a:cubicBezTo>
                <a:cubicBezTo>
                  <a:pt x="5562" y="20122"/>
                  <a:pt x="5806" y="20365"/>
                  <a:pt x="6110" y="20578"/>
                </a:cubicBezTo>
                <a:cubicBezTo>
                  <a:pt x="6170" y="20547"/>
                  <a:pt x="6231" y="20517"/>
                  <a:pt x="6231" y="20487"/>
                </a:cubicBezTo>
                <a:cubicBezTo>
                  <a:pt x="6018" y="19757"/>
                  <a:pt x="6079" y="18693"/>
                  <a:pt x="6383" y="18055"/>
                </a:cubicBezTo>
                <a:cubicBezTo>
                  <a:pt x="6049" y="17964"/>
                  <a:pt x="5471" y="17964"/>
                  <a:pt x="5593" y="17660"/>
                </a:cubicBezTo>
                <a:cubicBezTo>
                  <a:pt x="5654" y="17325"/>
                  <a:pt x="5654" y="17022"/>
                  <a:pt x="5745" y="16687"/>
                </a:cubicBezTo>
                <a:cubicBezTo>
                  <a:pt x="5775" y="16535"/>
                  <a:pt x="6018" y="16414"/>
                  <a:pt x="6110" y="16262"/>
                </a:cubicBezTo>
                <a:cubicBezTo>
                  <a:pt x="5654" y="16140"/>
                  <a:pt x="4985" y="16110"/>
                  <a:pt x="5167" y="15775"/>
                </a:cubicBezTo>
                <a:cubicBezTo>
                  <a:pt x="5319" y="15471"/>
                  <a:pt x="5410" y="15198"/>
                  <a:pt x="5623" y="14894"/>
                </a:cubicBezTo>
                <a:cubicBezTo>
                  <a:pt x="6201" y="14256"/>
                  <a:pt x="5958" y="13678"/>
                  <a:pt x="4833" y="13192"/>
                </a:cubicBezTo>
                <a:cubicBezTo>
                  <a:pt x="4225" y="12918"/>
                  <a:pt x="4286" y="12827"/>
                  <a:pt x="5046" y="12371"/>
                </a:cubicBezTo>
                <a:cubicBezTo>
                  <a:pt x="5319" y="12645"/>
                  <a:pt x="5593" y="12888"/>
                  <a:pt x="5866" y="13100"/>
                </a:cubicBezTo>
                <a:cubicBezTo>
                  <a:pt x="6231" y="12614"/>
                  <a:pt x="5502" y="12310"/>
                  <a:pt x="5319" y="11915"/>
                </a:cubicBezTo>
                <a:cubicBezTo>
                  <a:pt x="5289" y="11885"/>
                  <a:pt x="4985" y="11885"/>
                  <a:pt x="4711" y="11854"/>
                </a:cubicBezTo>
                <a:lnTo>
                  <a:pt x="4711" y="11307"/>
                </a:lnTo>
                <a:cubicBezTo>
                  <a:pt x="4559" y="11307"/>
                  <a:pt x="4377" y="11368"/>
                  <a:pt x="4134" y="11398"/>
                </a:cubicBezTo>
                <a:lnTo>
                  <a:pt x="4134" y="9879"/>
                </a:lnTo>
                <a:cubicBezTo>
                  <a:pt x="4168" y="9877"/>
                  <a:pt x="4199" y="9877"/>
                  <a:pt x="4229" y="9877"/>
                </a:cubicBezTo>
                <a:cubicBezTo>
                  <a:pt x="4950" y="9877"/>
                  <a:pt x="4547" y="10217"/>
                  <a:pt x="4985" y="10304"/>
                </a:cubicBezTo>
                <a:cubicBezTo>
                  <a:pt x="5319" y="10061"/>
                  <a:pt x="5623" y="9879"/>
                  <a:pt x="5410" y="9575"/>
                </a:cubicBezTo>
                <a:cubicBezTo>
                  <a:pt x="5167" y="9271"/>
                  <a:pt x="5106" y="8936"/>
                  <a:pt x="5350" y="8632"/>
                </a:cubicBezTo>
                <a:cubicBezTo>
                  <a:pt x="5441" y="8541"/>
                  <a:pt x="5502" y="8450"/>
                  <a:pt x="5502" y="8359"/>
                </a:cubicBezTo>
                <a:cubicBezTo>
                  <a:pt x="5350" y="8055"/>
                  <a:pt x="5198" y="7781"/>
                  <a:pt x="5015" y="7538"/>
                </a:cubicBezTo>
                <a:cubicBezTo>
                  <a:pt x="5593" y="7265"/>
                  <a:pt x="5471" y="6961"/>
                  <a:pt x="5471" y="6657"/>
                </a:cubicBezTo>
                <a:cubicBezTo>
                  <a:pt x="5471" y="6353"/>
                  <a:pt x="5502" y="6079"/>
                  <a:pt x="5471" y="5775"/>
                </a:cubicBezTo>
                <a:cubicBezTo>
                  <a:pt x="5471" y="5623"/>
                  <a:pt x="5319" y="5502"/>
                  <a:pt x="5258" y="5350"/>
                </a:cubicBezTo>
                <a:cubicBezTo>
                  <a:pt x="5198" y="5198"/>
                  <a:pt x="5167" y="5106"/>
                  <a:pt x="5137" y="4894"/>
                </a:cubicBezTo>
                <a:cubicBezTo>
                  <a:pt x="5397" y="4894"/>
                  <a:pt x="5648" y="4914"/>
                  <a:pt x="5860" y="4914"/>
                </a:cubicBezTo>
                <a:cubicBezTo>
                  <a:pt x="6020" y="4914"/>
                  <a:pt x="6157" y="4902"/>
                  <a:pt x="6262" y="4863"/>
                </a:cubicBezTo>
                <a:cubicBezTo>
                  <a:pt x="6565" y="4803"/>
                  <a:pt x="6778" y="4590"/>
                  <a:pt x="6991" y="4438"/>
                </a:cubicBezTo>
                <a:cubicBezTo>
                  <a:pt x="7337" y="4377"/>
                  <a:pt x="7692" y="4359"/>
                  <a:pt x="8052" y="4359"/>
                </a:cubicBezTo>
                <a:cubicBezTo>
                  <a:pt x="8636" y="4359"/>
                  <a:pt x="9231" y="4408"/>
                  <a:pt x="9814" y="4408"/>
                </a:cubicBezTo>
                <a:cubicBezTo>
                  <a:pt x="10134" y="4408"/>
                  <a:pt x="10451" y="4393"/>
                  <a:pt x="10760" y="4347"/>
                </a:cubicBezTo>
                <a:cubicBezTo>
                  <a:pt x="10912" y="4347"/>
                  <a:pt x="11094" y="4407"/>
                  <a:pt x="11277" y="4407"/>
                </a:cubicBezTo>
                <a:cubicBezTo>
                  <a:pt x="11952" y="4507"/>
                  <a:pt x="12589" y="4671"/>
                  <a:pt x="13271" y="4671"/>
                </a:cubicBezTo>
                <a:cubicBezTo>
                  <a:pt x="13633" y="4671"/>
                  <a:pt x="14008" y="4625"/>
                  <a:pt x="14408" y="4499"/>
                </a:cubicBezTo>
                <a:cubicBezTo>
                  <a:pt x="14461" y="4477"/>
                  <a:pt x="14518" y="4469"/>
                  <a:pt x="14580" y="4469"/>
                </a:cubicBezTo>
                <a:cubicBezTo>
                  <a:pt x="14798" y="4469"/>
                  <a:pt x="15065" y="4573"/>
                  <a:pt x="15354" y="4573"/>
                </a:cubicBezTo>
                <a:cubicBezTo>
                  <a:pt x="15452" y="4573"/>
                  <a:pt x="15552" y="4561"/>
                  <a:pt x="15654" y="4529"/>
                </a:cubicBezTo>
                <a:cubicBezTo>
                  <a:pt x="15719" y="4511"/>
                  <a:pt x="15783" y="4503"/>
                  <a:pt x="15844" y="4503"/>
                </a:cubicBezTo>
                <a:cubicBezTo>
                  <a:pt x="16197" y="4503"/>
                  <a:pt x="16499" y="4756"/>
                  <a:pt x="16867" y="4756"/>
                </a:cubicBezTo>
                <a:cubicBezTo>
                  <a:pt x="16973" y="4756"/>
                  <a:pt x="17084" y="4735"/>
                  <a:pt x="17204" y="4681"/>
                </a:cubicBezTo>
                <a:cubicBezTo>
                  <a:pt x="17347" y="4617"/>
                  <a:pt x="17482" y="4595"/>
                  <a:pt x="17611" y="4595"/>
                </a:cubicBezTo>
                <a:cubicBezTo>
                  <a:pt x="17901" y="4595"/>
                  <a:pt x="18164" y="4706"/>
                  <a:pt x="18428" y="4706"/>
                </a:cubicBezTo>
                <a:cubicBezTo>
                  <a:pt x="18496" y="4706"/>
                  <a:pt x="18564" y="4699"/>
                  <a:pt x="18633" y="4681"/>
                </a:cubicBezTo>
                <a:cubicBezTo>
                  <a:pt x="18721" y="4659"/>
                  <a:pt x="18813" y="4651"/>
                  <a:pt x="18908" y="4651"/>
                </a:cubicBezTo>
                <a:cubicBezTo>
                  <a:pt x="19161" y="4651"/>
                  <a:pt x="19431" y="4708"/>
                  <a:pt x="19686" y="4708"/>
                </a:cubicBezTo>
                <a:cubicBezTo>
                  <a:pt x="19862" y="4708"/>
                  <a:pt x="20031" y="4681"/>
                  <a:pt x="20183" y="4590"/>
                </a:cubicBezTo>
                <a:lnTo>
                  <a:pt x="20335" y="4590"/>
                </a:lnTo>
                <a:cubicBezTo>
                  <a:pt x="20566" y="4769"/>
                  <a:pt x="20779" y="4831"/>
                  <a:pt x="20982" y="4831"/>
                </a:cubicBezTo>
                <a:cubicBezTo>
                  <a:pt x="21365" y="4831"/>
                  <a:pt x="21710" y="4608"/>
                  <a:pt x="22067" y="4529"/>
                </a:cubicBezTo>
                <a:cubicBezTo>
                  <a:pt x="22088" y="4528"/>
                  <a:pt x="22107" y="4527"/>
                  <a:pt x="22125" y="4527"/>
                </a:cubicBezTo>
                <a:cubicBezTo>
                  <a:pt x="22538" y="4527"/>
                  <a:pt x="22271" y="4835"/>
                  <a:pt x="22812" y="4835"/>
                </a:cubicBezTo>
                <a:cubicBezTo>
                  <a:pt x="22836" y="4835"/>
                  <a:pt x="22861" y="4834"/>
                  <a:pt x="22888" y="4833"/>
                </a:cubicBezTo>
                <a:cubicBezTo>
                  <a:pt x="23257" y="4810"/>
                  <a:pt x="23434" y="4559"/>
                  <a:pt x="23776" y="4559"/>
                </a:cubicBezTo>
                <a:cubicBezTo>
                  <a:pt x="23885" y="4559"/>
                  <a:pt x="24011" y="4585"/>
                  <a:pt x="24165" y="4651"/>
                </a:cubicBezTo>
                <a:cubicBezTo>
                  <a:pt x="24277" y="4693"/>
                  <a:pt x="24379" y="4709"/>
                  <a:pt x="24476" y="4709"/>
                </a:cubicBezTo>
                <a:cubicBezTo>
                  <a:pt x="24799" y="4709"/>
                  <a:pt x="25060" y="4529"/>
                  <a:pt x="25411" y="4529"/>
                </a:cubicBezTo>
                <a:cubicBezTo>
                  <a:pt x="25520" y="4535"/>
                  <a:pt x="25629" y="4538"/>
                  <a:pt x="25738" y="4538"/>
                </a:cubicBezTo>
                <a:cubicBezTo>
                  <a:pt x="26036" y="4538"/>
                  <a:pt x="26331" y="4520"/>
                  <a:pt x="26618" y="4520"/>
                </a:cubicBezTo>
                <a:cubicBezTo>
                  <a:pt x="26724" y="4520"/>
                  <a:pt x="26828" y="4523"/>
                  <a:pt x="26931" y="4529"/>
                </a:cubicBezTo>
                <a:cubicBezTo>
                  <a:pt x="27037" y="4535"/>
                  <a:pt x="27139" y="4538"/>
                  <a:pt x="27238" y="4538"/>
                </a:cubicBezTo>
                <a:cubicBezTo>
                  <a:pt x="28065" y="4538"/>
                  <a:pt x="28629" y="4324"/>
                  <a:pt x="29362" y="4134"/>
                </a:cubicBezTo>
                <a:cubicBezTo>
                  <a:pt x="29788" y="4255"/>
                  <a:pt x="29423" y="4499"/>
                  <a:pt x="29636" y="4711"/>
                </a:cubicBezTo>
                <a:lnTo>
                  <a:pt x="31429" y="4711"/>
                </a:lnTo>
                <a:cubicBezTo>
                  <a:pt x="31490" y="4499"/>
                  <a:pt x="31581" y="4255"/>
                  <a:pt x="31703" y="4043"/>
                </a:cubicBezTo>
                <a:lnTo>
                  <a:pt x="32219" y="4043"/>
                </a:lnTo>
                <a:cubicBezTo>
                  <a:pt x="32554" y="4225"/>
                  <a:pt x="32615" y="4438"/>
                  <a:pt x="32919" y="4590"/>
                </a:cubicBezTo>
                <a:cubicBezTo>
                  <a:pt x="33223" y="4529"/>
                  <a:pt x="33709" y="4347"/>
                  <a:pt x="33770" y="4347"/>
                </a:cubicBezTo>
                <a:cubicBezTo>
                  <a:pt x="33962" y="4407"/>
                  <a:pt x="34151" y="4428"/>
                  <a:pt x="34338" y="4428"/>
                </a:cubicBezTo>
                <a:cubicBezTo>
                  <a:pt x="34712" y="4428"/>
                  <a:pt x="35077" y="4347"/>
                  <a:pt x="35441" y="4347"/>
                </a:cubicBezTo>
                <a:cubicBezTo>
                  <a:pt x="35350" y="4225"/>
                  <a:pt x="35229" y="4134"/>
                  <a:pt x="35107" y="3982"/>
                </a:cubicBezTo>
                <a:lnTo>
                  <a:pt x="35745" y="3982"/>
                </a:lnTo>
                <a:cubicBezTo>
                  <a:pt x="35820" y="4057"/>
                  <a:pt x="35854" y="4111"/>
                  <a:pt x="36033" y="4111"/>
                </a:cubicBezTo>
                <a:cubicBezTo>
                  <a:pt x="36072" y="4111"/>
                  <a:pt x="36117" y="4109"/>
                  <a:pt x="36171" y="4103"/>
                </a:cubicBezTo>
                <a:cubicBezTo>
                  <a:pt x="36314" y="4083"/>
                  <a:pt x="36431" y="4074"/>
                  <a:pt x="36527" y="4074"/>
                </a:cubicBezTo>
                <a:cubicBezTo>
                  <a:pt x="37005" y="4074"/>
                  <a:pt x="36971" y="4301"/>
                  <a:pt x="37022" y="4529"/>
                </a:cubicBezTo>
                <a:cubicBezTo>
                  <a:pt x="37022" y="4656"/>
                  <a:pt x="37149" y="4719"/>
                  <a:pt x="37367" y="4719"/>
                </a:cubicBezTo>
                <a:cubicBezTo>
                  <a:pt x="37410" y="4719"/>
                  <a:pt x="37458" y="4716"/>
                  <a:pt x="37508" y="4711"/>
                </a:cubicBezTo>
                <a:cubicBezTo>
                  <a:pt x="37630" y="4681"/>
                  <a:pt x="37721" y="4559"/>
                  <a:pt x="37782" y="4499"/>
                </a:cubicBezTo>
                <a:cubicBezTo>
                  <a:pt x="37812" y="4407"/>
                  <a:pt x="37782" y="4347"/>
                  <a:pt x="37782" y="4225"/>
                </a:cubicBezTo>
                <a:cubicBezTo>
                  <a:pt x="38238" y="4225"/>
                  <a:pt x="38177" y="4407"/>
                  <a:pt x="38420" y="4529"/>
                </a:cubicBezTo>
                <a:lnTo>
                  <a:pt x="38451" y="4529"/>
                </a:lnTo>
                <a:cubicBezTo>
                  <a:pt x="38572" y="4559"/>
                  <a:pt x="38633" y="4590"/>
                  <a:pt x="38755" y="4651"/>
                </a:cubicBezTo>
                <a:cubicBezTo>
                  <a:pt x="39100" y="4737"/>
                  <a:pt x="39305" y="4788"/>
                  <a:pt x="39472" y="4788"/>
                </a:cubicBezTo>
                <a:cubicBezTo>
                  <a:pt x="39716" y="4788"/>
                  <a:pt x="39877" y="4678"/>
                  <a:pt x="40274" y="4407"/>
                </a:cubicBezTo>
                <a:cubicBezTo>
                  <a:pt x="40426" y="4377"/>
                  <a:pt x="40609" y="4377"/>
                  <a:pt x="40730" y="4347"/>
                </a:cubicBezTo>
                <a:cubicBezTo>
                  <a:pt x="40865" y="4296"/>
                  <a:pt x="40981" y="4227"/>
                  <a:pt x="41089" y="4227"/>
                </a:cubicBezTo>
                <a:cubicBezTo>
                  <a:pt x="41175" y="4227"/>
                  <a:pt x="41257" y="4272"/>
                  <a:pt x="41338" y="4407"/>
                </a:cubicBezTo>
                <a:lnTo>
                  <a:pt x="40274" y="4407"/>
                </a:lnTo>
                <a:cubicBezTo>
                  <a:pt x="40457" y="4651"/>
                  <a:pt x="40852" y="4742"/>
                  <a:pt x="41308" y="4742"/>
                </a:cubicBezTo>
                <a:cubicBezTo>
                  <a:pt x="41794" y="4742"/>
                  <a:pt x="42341" y="4711"/>
                  <a:pt x="42828" y="4681"/>
                </a:cubicBezTo>
                <a:cubicBezTo>
                  <a:pt x="42888" y="4681"/>
                  <a:pt x="43040" y="4590"/>
                  <a:pt x="43040" y="4559"/>
                </a:cubicBezTo>
                <a:cubicBezTo>
                  <a:pt x="43040" y="4286"/>
                  <a:pt x="43648" y="4225"/>
                  <a:pt x="43922" y="3982"/>
                </a:cubicBezTo>
                <a:lnTo>
                  <a:pt x="44165" y="3982"/>
                </a:lnTo>
                <a:cubicBezTo>
                  <a:pt x="44347" y="4073"/>
                  <a:pt x="44499" y="4103"/>
                  <a:pt x="44651" y="4195"/>
                </a:cubicBezTo>
                <a:cubicBezTo>
                  <a:pt x="44803" y="4103"/>
                  <a:pt x="44955" y="4073"/>
                  <a:pt x="45107" y="3982"/>
                </a:cubicBezTo>
                <a:lnTo>
                  <a:pt x="45533" y="3982"/>
                </a:lnTo>
                <a:cubicBezTo>
                  <a:pt x="45746" y="4073"/>
                  <a:pt x="46019" y="4134"/>
                  <a:pt x="46232" y="4195"/>
                </a:cubicBezTo>
                <a:cubicBezTo>
                  <a:pt x="46475" y="4225"/>
                  <a:pt x="46749" y="4255"/>
                  <a:pt x="47113" y="4286"/>
                </a:cubicBezTo>
                <a:cubicBezTo>
                  <a:pt x="47205" y="4195"/>
                  <a:pt x="47265" y="4103"/>
                  <a:pt x="47387" y="3982"/>
                </a:cubicBezTo>
                <a:lnTo>
                  <a:pt x="47752" y="3982"/>
                </a:lnTo>
                <a:cubicBezTo>
                  <a:pt x="48603" y="4499"/>
                  <a:pt x="48724" y="4529"/>
                  <a:pt x="50123" y="4742"/>
                </a:cubicBezTo>
                <a:cubicBezTo>
                  <a:pt x="50582" y="4715"/>
                  <a:pt x="50248" y="4327"/>
                  <a:pt x="50831" y="4327"/>
                </a:cubicBezTo>
                <a:cubicBezTo>
                  <a:pt x="50904" y="4327"/>
                  <a:pt x="50991" y="4333"/>
                  <a:pt x="51095" y="4347"/>
                </a:cubicBezTo>
                <a:cubicBezTo>
                  <a:pt x="51156" y="4438"/>
                  <a:pt x="51217" y="4590"/>
                  <a:pt x="51308" y="4742"/>
                </a:cubicBezTo>
                <a:cubicBezTo>
                  <a:pt x="52007" y="4803"/>
                  <a:pt x="52767" y="4863"/>
                  <a:pt x="53496" y="4894"/>
                </a:cubicBezTo>
                <a:cubicBezTo>
                  <a:pt x="53922" y="4803"/>
                  <a:pt x="53983" y="4499"/>
                  <a:pt x="54682" y="4499"/>
                </a:cubicBezTo>
                <a:cubicBezTo>
                  <a:pt x="55199" y="4499"/>
                  <a:pt x="55259" y="4225"/>
                  <a:pt x="55320" y="3982"/>
                </a:cubicBezTo>
                <a:cubicBezTo>
                  <a:pt x="55351" y="3982"/>
                  <a:pt x="55442" y="3951"/>
                  <a:pt x="55472" y="3951"/>
                </a:cubicBezTo>
                <a:lnTo>
                  <a:pt x="55715" y="3951"/>
                </a:lnTo>
                <a:cubicBezTo>
                  <a:pt x="55655" y="3982"/>
                  <a:pt x="55655" y="4043"/>
                  <a:pt x="55624" y="4043"/>
                </a:cubicBezTo>
                <a:cubicBezTo>
                  <a:pt x="55534" y="4043"/>
                  <a:pt x="55460" y="4043"/>
                  <a:pt x="55391" y="4018"/>
                </a:cubicBezTo>
                <a:lnTo>
                  <a:pt x="55391" y="4018"/>
                </a:lnTo>
                <a:cubicBezTo>
                  <a:pt x="55606" y="4128"/>
                  <a:pt x="55806" y="4243"/>
                  <a:pt x="56080" y="4407"/>
                </a:cubicBezTo>
                <a:cubicBezTo>
                  <a:pt x="56384" y="4225"/>
                  <a:pt x="56658" y="4103"/>
                  <a:pt x="56962" y="3951"/>
                </a:cubicBezTo>
                <a:lnTo>
                  <a:pt x="57083" y="3951"/>
                </a:lnTo>
                <a:cubicBezTo>
                  <a:pt x="57448" y="4043"/>
                  <a:pt x="57114" y="4255"/>
                  <a:pt x="57326" y="4377"/>
                </a:cubicBezTo>
                <a:lnTo>
                  <a:pt x="57296" y="4377"/>
                </a:lnTo>
                <a:cubicBezTo>
                  <a:pt x="57475" y="4442"/>
                  <a:pt x="57672" y="4472"/>
                  <a:pt x="57872" y="4472"/>
                </a:cubicBezTo>
                <a:cubicBezTo>
                  <a:pt x="58045" y="4472"/>
                  <a:pt x="58221" y="4450"/>
                  <a:pt x="58390" y="4407"/>
                </a:cubicBezTo>
                <a:cubicBezTo>
                  <a:pt x="58494" y="4384"/>
                  <a:pt x="58580" y="4374"/>
                  <a:pt x="58653" y="4374"/>
                </a:cubicBezTo>
                <a:cubicBezTo>
                  <a:pt x="58966" y="4374"/>
                  <a:pt x="59038" y="4558"/>
                  <a:pt x="59211" y="4681"/>
                </a:cubicBezTo>
                <a:cubicBezTo>
                  <a:pt x="59515" y="4286"/>
                  <a:pt x="59576" y="4225"/>
                  <a:pt x="59363" y="3951"/>
                </a:cubicBezTo>
                <a:lnTo>
                  <a:pt x="59880" y="3951"/>
                </a:lnTo>
                <a:cubicBezTo>
                  <a:pt x="59910" y="4103"/>
                  <a:pt x="59880" y="4286"/>
                  <a:pt x="59880" y="4529"/>
                </a:cubicBezTo>
                <a:cubicBezTo>
                  <a:pt x="60183" y="4438"/>
                  <a:pt x="60427" y="4407"/>
                  <a:pt x="60518" y="4347"/>
                </a:cubicBezTo>
                <a:cubicBezTo>
                  <a:pt x="60828" y="4182"/>
                  <a:pt x="60952" y="4117"/>
                  <a:pt x="61185" y="4117"/>
                </a:cubicBezTo>
                <a:cubicBezTo>
                  <a:pt x="61341" y="4117"/>
                  <a:pt x="61545" y="4146"/>
                  <a:pt x="61886" y="4195"/>
                </a:cubicBezTo>
                <a:cubicBezTo>
                  <a:pt x="61977" y="4103"/>
                  <a:pt x="62038" y="4043"/>
                  <a:pt x="62159" y="3951"/>
                </a:cubicBezTo>
                <a:lnTo>
                  <a:pt x="62554" y="3951"/>
                </a:lnTo>
                <a:cubicBezTo>
                  <a:pt x="62890" y="4231"/>
                  <a:pt x="63019" y="4339"/>
                  <a:pt x="63384" y="4339"/>
                </a:cubicBezTo>
                <a:cubicBezTo>
                  <a:pt x="63615" y="4339"/>
                  <a:pt x="63939" y="4296"/>
                  <a:pt x="64469" y="4225"/>
                </a:cubicBezTo>
                <a:cubicBezTo>
                  <a:pt x="64621" y="4347"/>
                  <a:pt x="64834" y="4499"/>
                  <a:pt x="65016" y="4681"/>
                </a:cubicBezTo>
                <a:cubicBezTo>
                  <a:pt x="65351" y="4407"/>
                  <a:pt x="65594" y="4255"/>
                  <a:pt x="65807" y="4073"/>
                </a:cubicBezTo>
                <a:lnTo>
                  <a:pt x="65928" y="4073"/>
                </a:lnTo>
                <a:lnTo>
                  <a:pt x="66050" y="4651"/>
                </a:lnTo>
                <a:cubicBezTo>
                  <a:pt x="66112" y="4653"/>
                  <a:pt x="66174" y="4655"/>
                  <a:pt x="66236" y="4655"/>
                </a:cubicBezTo>
                <a:cubicBezTo>
                  <a:pt x="66534" y="4655"/>
                  <a:pt x="66823" y="4626"/>
                  <a:pt x="67093" y="4626"/>
                </a:cubicBezTo>
                <a:cubicBezTo>
                  <a:pt x="67341" y="4626"/>
                  <a:pt x="67573" y="4650"/>
                  <a:pt x="67782" y="4742"/>
                </a:cubicBezTo>
                <a:cubicBezTo>
                  <a:pt x="67858" y="4772"/>
                  <a:pt x="67980" y="4787"/>
                  <a:pt x="68113" y="4787"/>
                </a:cubicBezTo>
                <a:cubicBezTo>
                  <a:pt x="68246" y="4787"/>
                  <a:pt x="68390" y="4772"/>
                  <a:pt x="68512" y="4742"/>
                </a:cubicBezTo>
                <a:cubicBezTo>
                  <a:pt x="68725" y="4711"/>
                  <a:pt x="68937" y="4651"/>
                  <a:pt x="69181" y="4559"/>
                </a:cubicBezTo>
                <a:cubicBezTo>
                  <a:pt x="69728" y="4438"/>
                  <a:pt x="70153" y="4347"/>
                  <a:pt x="70336" y="4103"/>
                </a:cubicBezTo>
                <a:cubicBezTo>
                  <a:pt x="70700" y="4377"/>
                  <a:pt x="70336" y="4681"/>
                  <a:pt x="70670" y="4954"/>
                </a:cubicBezTo>
                <a:cubicBezTo>
                  <a:pt x="71298" y="4954"/>
                  <a:pt x="71913" y="4995"/>
                  <a:pt x="72568" y="4995"/>
                </a:cubicBezTo>
                <a:cubicBezTo>
                  <a:pt x="72896" y="4995"/>
                  <a:pt x="73233" y="4985"/>
                  <a:pt x="73588" y="4954"/>
                </a:cubicBezTo>
                <a:cubicBezTo>
                  <a:pt x="74621" y="4833"/>
                  <a:pt x="75564" y="4803"/>
                  <a:pt x="76293" y="4407"/>
                </a:cubicBezTo>
                <a:cubicBezTo>
                  <a:pt x="76567" y="4438"/>
                  <a:pt x="76871" y="4529"/>
                  <a:pt x="77175" y="4559"/>
                </a:cubicBezTo>
                <a:cubicBezTo>
                  <a:pt x="77235" y="4407"/>
                  <a:pt x="77296" y="4286"/>
                  <a:pt x="77327" y="4134"/>
                </a:cubicBezTo>
                <a:cubicBezTo>
                  <a:pt x="77448" y="4195"/>
                  <a:pt x="77965" y="4590"/>
                  <a:pt x="78056" y="4681"/>
                </a:cubicBezTo>
                <a:cubicBezTo>
                  <a:pt x="78421" y="4651"/>
                  <a:pt x="78603" y="4559"/>
                  <a:pt x="78451" y="4377"/>
                </a:cubicBezTo>
                <a:cubicBezTo>
                  <a:pt x="78299" y="4225"/>
                  <a:pt x="78360" y="4073"/>
                  <a:pt x="78603" y="3951"/>
                </a:cubicBezTo>
                <a:lnTo>
                  <a:pt x="79059" y="3951"/>
                </a:lnTo>
                <a:cubicBezTo>
                  <a:pt x="79120" y="4073"/>
                  <a:pt x="79120" y="4225"/>
                  <a:pt x="79150" y="4377"/>
                </a:cubicBezTo>
                <a:cubicBezTo>
                  <a:pt x="79728" y="4438"/>
                  <a:pt x="80366" y="4438"/>
                  <a:pt x="80883" y="4590"/>
                </a:cubicBezTo>
                <a:cubicBezTo>
                  <a:pt x="81145" y="4668"/>
                  <a:pt x="81339" y="4815"/>
                  <a:pt x="81680" y="4815"/>
                </a:cubicBezTo>
                <a:cubicBezTo>
                  <a:pt x="81734" y="4815"/>
                  <a:pt x="81793" y="4811"/>
                  <a:pt x="81856" y="4803"/>
                </a:cubicBezTo>
                <a:cubicBezTo>
                  <a:pt x="82403" y="4711"/>
                  <a:pt x="82403" y="4711"/>
                  <a:pt x="83102" y="4286"/>
                </a:cubicBezTo>
                <a:cubicBezTo>
                  <a:pt x="83292" y="4391"/>
                  <a:pt x="83453" y="4541"/>
                  <a:pt x="83676" y="4541"/>
                </a:cubicBezTo>
                <a:cubicBezTo>
                  <a:pt x="83774" y="4541"/>
                  <a:pt x="83884" y="4512"/>
                  <a:pt x="84014" y="4438"/>
                </a:cubicBezTo>
                <a:cubicBezTo>
                  <a:pt x="84181" y="4345"/>
                  <a:pt x="84315" y="4309"/>
                  <a:pt x="84456" y="4309"/>
                </a:cubicBezTo>
                <a:cubicBezTo>
                  <a:pt x="84545" y="4309"/>
                  <a:pt x="84637" y="4323"/>
                  <a:pt x="84743" y="4347"/>
                </a:cubicBezTo>
                <a:cubicBezTo>
                  <a:pt x="84622" y="4255"/>
                  <a:pt x="84500" y="4134"/>
                  <a:pt x="84470" y="4073"/>
                </a:cubicBezTo>
                <a:lnTo>
                  <a:pt x="84470" y="3982"/>
                </a:lnTo>
                <a:lnTo>
                  <a:pt x="84956" y="3982"/>
                </a:lnTo>
                <a:cubicBezTo>
                  <a:pt x="84956" y="4043"/>
                  <a:pt x="84956" y="4073"/>
                  <a:pt x="84926" y="4134"/>
                </a:cubicBezTo>
                <a:cubicBezTo>
                  <a:pt x="84834" y="4225"/>
                  <a:pt x="84804" y="4286"/>
                  <a:pt x="84743" y="4377"/>
                </a:cubicBezTo>
                <a:lnTo>
                  <a:pt x="84774" y="4407"/>
                </a:lnTo>
                <a:lnTo>
                  <a:pt x="84743" y="4407"/>
                </a:lnTo>
                <a:cubicBezTo>
                  <a:pt x="84682" y="4590"/>
                  <a:pt x="84682" y="4742"/>
                  <a:pt x="84622" y="4954"/>
                </a:cubicBezTo>
                <a:cubicBezTo>
                  <a:pt x="84804" y="4985"/>
                  <a:pt x="84986" y="5046"/>
                  <a:pt x="85260" y="5106"/>
                </a:cubicBezTo>
                <a:cubicBezTo>
                  <a:pt x="85307" y="5110"/>
                  <a:pt x="85353" y="5111"/>
                  <a:pt x="85397" y="5111"/>
                </a:cubicBezTo>
                <a:cubicBezTo>
                  <a:pt x="85781" y="5111"/>
                  <a:pt x="86050" y="4996"/>
                  <a:pt x="86050" y="4833"/>
                </a:cubicBezTo>
                <a:cubicBezTo>
                  <a:pt x="86050" y="4651"/>
                  <a:pt x="85959" y="4407"/>
                  <a:pt x="85959" y="4225"/>
                </a:cubicBezTo>
                <a:cubicBezTo>
                  <a:pt x="85959" y="4195"/>
                  <a:pt x="86111" y="4103"/>
                  <a:pt x="86293" y="4043"/>
                </a:cubicBezTo>
                <a:lnTo>
                  <a:pt x="86415" y="4043"/>
                </a:lnTo>
                <a:cubicBezTo>
                  <a:pt x="86628" y="4377"/>
                  <a:pt x="86810" y="4681"/>
                  <a:pt x="87023" y="4985"/>
                </a:cubicBezTo>
                <a:cubicBezTo>
                  <a:pt x="87338" y="5023"/>
                  <a:pt x="87564" y="5049"/>
                  <a:pt x="87745" y="5049"/>
                </a:cubicBezTo>
                <a:cubicBezTo>
                  <a:pt x="88140" y="5049"/>
                  <a:pt x="88327" y="4925"/>
                  <a:pt x="88786" y="4529"/>
                </a:cubicBezTo>
                <a:cubicBezTo>
                  <a:pt x="88573" y="4529"/>
                  <a:pt x="88330" y="4499"/>
                  <a:pt x="87935" y="4438"/>
                </a:cubicBezTo>
                <a:cubicBezTo>
                  <a:pt x="88269" y="4286"/>
                  <a:pt x="88543" y="4195"/>
                  <a:pt x="88847" y="4043"/>
                </a:cubicBezTo>
                <a:lnTo>
                  <a:pt x="89090" y="4043"/>
                </a:lnTo>
                <a:cubicBezTo>
                  <a:pt x="89151" y="4103"/>
                  <a:pt x="89211" y="4195"/>
                  <a:pt x="89181" y="4225"/>
                </a:cubicBezTo>
                <a:cubicBezTo>
                  <a:pt x="89091" y="4345"/>
                  <a:pt x="88942" y="4406"/>
                  <a:pt x="88792" y="4495"/>
                </a:cubicBezTo>
                <a:lnTo>
                  <a:pt x="88792" y="4495"/>
                </a:lnTo>
                <a:cubicBezTo>
                  <a:pt x="88827" y="4492"/>
                  <a:pt x="88858" y="4491"/>
                  <a:pt x="88887" y="4491"/>
                </a:cubicBezTo>
                <a:cubicBezTo>
                  <a:pt x="89279" y="4491"/>
                  <a:pt x="89181" y="4747"/>
                  <a:pt x="89485" y="4803"/>
                </a:cubicBezTo>
                <a:cubicBezTo>
                  <a:pt x="89607" y="4711"/>
                  <a:pt x="89698" y="4681"/>
                  <a:pt x="89850" y="4590"/>
                </a:cubicBezTo>
                <a:cubicBezTo>
                  <a:pt x="90002" y="4681"/>
                  <a:pt x="90123" y="4711"/>
                  <a:pt x="90275" y="4803"/>
                </a:cubicBezTo>
                <a:cubicBezTo>
                  <a:pt x="90579" y="4651"/>
                  <a:pt x="90853" y="4499"/>
                  <a:pt x="91157" y="4347"/>
                </a:cubicBezTo>
                <a:lnTo>
                  <a:pt x="91157" y="4286"/>
                </a:lnTo>
                <a:lnTo>
                  <a:pt x="91218" y="4286"/>
                </a:lnTo>
                <a:cubicBezTo>
                  <a:pt x="91278" y="4255"/>
                  <a:pt x="91278" y="4225"/>
                  <a:pt x="91309" y="4195"/>
                </a:cubicBezTo>
                <a:lnTo>
                  <a:pt x="91369" y="4103"/>
                </a:lnTo>
                <a:cubicBezTo>
                  <a:pt x="91430" y="4134"/>
                  <a:pt x="91491" y="4225"/>
                  <a:pt x="91461" y="4225"/>
                </a:cubicBezTo>
                <a:cubicBezTo>
                  <a:pt x="91430" y="4255"/>
                  <a:pt x="91309" y="4255"/>
                  <a:pt x="91218" y="4286"/>
                </a:cubicBezTo>
                <a:lnTo>
                  <a:pt x="91187" y="4347"/>
                </a:lnTo>
                <a:cubicBezTo>
                  <a:pt x="91187" y="4347"/>
                  <a:pt x="91157" y="4347"/>
                  <a:pt x="91157" y="4377"/>
                </a:cubicBezTo>
                <a:cubicBezTo>
                  <a:pt x="91218" y="4529"/>
                  <a:pt x="91278" y="4681"/>
                  <a:pt x="91339" y="4833"/>
                </a:cubicBezTo>
                <a:cubicBezTo>
                  <a:pt x="91485" y="4852"/>
                  <a:pt x="91610" y="4860"/>
                  <a:pt x="91717" y="4860"/>
                </a:cubicBezTo>
                <a:cubicBezTo>
                  <a:pt x="92303" y="4860"/>
                  <a:pt x="92370" y="4603"/>
                  <a:pt x="92525" y="4347"/>
                </a:cubicBezTo>
                <a:cubicBezTo>
                  <a:pt x="93041" y="4529"/>
                  <a:pt x="92889" y="4863"/>
                  <a:pt x="93284" y="5015"/>
                </a:cubicBezTo>
                <a:cubicBezTo>
                  <a:pt x="93401" y="5035"/>
                  <a:pt x="93505" y="5043"/>
                  <a:pt x="93598" y="5043"/>
                </a:cubicBezTo>
                <a:cubicBezTo>
                  <a:pt x="94088" y="5043"/>
                  <a:pt x="94295" y="4809"/>
                  <a:pt x="94652" y="4681"/>
                </a:cubicBezTo>
                <a:cubicBezTo>
                  <a:pt x="94348" y="4651"/>
                  <a:pt x="94044" y="4590"/>
                  <a:pt x="93649" y="4559"/>
                </a:cubicBezTo>
                <a:cubicBezTo>
                  <a:pt x="93619" y="4407"/>
                  <a:pt x="93588" y="4255"/>
                  <a:pt x="93588" y="4103"/>
                </a:cubicBezTo>
                <a:lnTo>
                  <a:pt x="93862" y="4103"/>
                </a:lnTo>
                <a:cubicBezTo>
                  <a:pt x="93923" y="4255"/>
                  <a:pt x="93953" y="4407"/>
                  <a:pt x="94105" y="4529"/>
                </a:cubicBezTo>
                <a:cubicBezTo>
                  <a:pt x="94227" y="4590"/>
                  <a:pt x="94500" y="4651"/>
                  <a:pt x="94683" y="4681"/>
                </a:cubicBezTo>
                <a:lnTo>
                  <a:pt x="94713" y="4681"/>
                </a:lnTo>
                <a:cubicBezTo>
                  <a:pt x="94774" y="4833"/>
                  <a:pt x="94835" y="5015"/>
                  <a:pt x="94865" y="5167"/>
                </a:cubicBezTo>
                <a:cubicBezTo>
                  <a:pt x="94903" y="5169"/>
                  <a:pt x="94939" y="5169"/>
                  <a:pt x="94972" y="5169"/>
                </a:cubicBezTo>
                <a:cubicBezTo>
                  <a:pt x="95719" y="5169"/>
                  <a:pt x="95430" y="4858"/>
                  <a:pt x="95838" y="4742"/>
                </a:cubicBezTo>
                <a:cubicBezTo>
                  <a:pt x="95948" y="4754"/>
                  <a:pt x="96052" y="4760"/>
                  <a:pt x="96150" y="4760"/>
                </a:cubicBezTo>
                <a:cubicBezTo>
                  <a:pt x="97000" y="4760"/>
                  <a:pt x="97446" y="4331"/>
                  <a:pt x="98209" y="4195"/>
                </a:cubicBezTo>
                <a:lnTo>
                  <a:pt x="98209" y="4195"/>
                </a:lnTo>
                <a:cubicBezTo>
                  <a:pt x="98816" y="4499"/>
                  <a:pt x="97844" y="4711"/>
                  <a:pt x="98117" y="4985"/>
                </a:cubicBezTo>
                <a:cubicBezTo>
                  <a:pt x="98999" y="4878"/>
                  <a:pt x="99858" y="4701"/>
                  <a:pt x="100775" y="4701"/>
                </a:cubicBezTo>
                <a:cubicBezTo>
                  <a:pt x="100883" y="4701"/>
                  <a:pt x="100992" y="4703"/>
                  <a:pt x="101102" y="4708"/>
                </a:cubicBezTo>
                <a:lnTo>
                  <a:pt x="101102" y="4708"/>
                </a:lnTo>
                <a:cubicBezTo>
                  <a:pt x="101100" y="4709"/>
                  <a:pt x="101098" y="4710"/>
                  <a:pt x="101096" y="4711"/>
                </a:cubicBezTo>
                <a:cubicBezTo>
                  <a:pt x="101309" y="4833"/>
                  <a:pt x="101461" y="4894"/>
                  <a:pt x="101765" y="5046"/>
                </a:cubicBezTo>
                <a:cubicBezTo>
                  <a:pt x="102069" y="4803"/>
                  <a:pt x="102251" y="4651"/>
                  <a:pt x="102525" y="4407"/>
                </a:cubicBezTo>
                <a:cubicBezTo>
                  <a:pt x="103041" y="4742"/>
                  <a:pt x="103437" y="5137"/>
                  <a:pt x="104440" y="5167"/>
                </a:cubicBezTo>
                <a:cubicBezTo>
                  <a:pt x="104896" y="5137"/>
                  <a:pt x="105048" y="4954"/>
                  <a:pt x="105017" y="4711"/>
                </a:cubicBezTo>
                <a:cubicBezTo>
                  <a:pt x="105017" y="4681"/>
                  <a:pt x="104835" y="4590"/>
                  <a:pt x="104683" y="4559"/>
                </a:cubicBezTo>
                <a:lnTo>
                  <a:pt x="104713" y="4559"/>
                </a:lnTo>
                <a:cubicBezTo>
                  <a:pt x="104835" y="4407"/>
                  <a:pt x="104956" y="4255"/>
                  <a:pt x="105108" y="4073"/>
                </a:cubicBezTo>
                <a:cubicBezTo>
                  <a:pt x="105655" y="4195"/>
                  <a:pt x="105747" y="4377"/>
                  <a:pt x="105777" y="4559"/>
                </a:cubicBezTo>
                <a:cubicBezTo>
                  <a:pt x="105777" y="4711"/>
                  <a:pt x="105777" y="4894"/>
                  <a:pt x="105807" y="5046"/>
                </a:cubicBezTo>
                <a:cubicBezTo>
                  <a:pt x="105807" y="5046"/>
                  <a:pt x="105929" y="5106"/>
                  <a:pt x="106081" y="5137"/>
                </a:cubicBezTo>
                <a:cubicBezTo>
                  <a:pt x="106415" y="4954"/>
                  <a:pt x="106780" y="4742"/>
                  <a:pt x="107145" y="4559"/>
                </a:cubicBezTo>
                <a:cubicBezTo>
                  <a:pt x="107236" y="4559"/>
                  <a:pt x="107297" y="4590"/>
                  <a:pt x="107327" y="4651"/>
                </a:cubicBezTo>
                <a:cubicBezTo>
                  <a:pt x="107570" y="4711"/>
                  <a:pt x="107844" y="4833"/>
                  <a:pt x="108178" y="4954"/>
                </a:cubicBezTo>
                <a:cubicBezTo>
                  <a:pt x="108482" y="4742"/>
                  <a:pt x="108786" y="4590"/>
                  <a:pt x="109060" y="4407"/>
                </a:cubicBezTo>
                <a:cubicBezTo>
                  <a:pt x="109303" y="4347"/>
                  <a:pt x="109546" y="4255"/>
                  <a:pt x="109850" y="4225"/>
                </a:cubicBezTo>
                <a:cubicBezTo>
                  <a:pt x="109880" y="4225"/>
                  <a:pt x="110063" y="4255"/>
                  <a:pt x="110124" y="4286"/>
                </a:cubicBezTo>
                <a:cubicBezTo>
                  <a:pt x="110154" y="4347"/>
                  <a:pt x="110032" y="4407"/>
                  <a:pt x="110002" y="4407"/>
                </a:cubicBezTo>
                <a:lnTo>
                  <a:pt x="109060" y="4407"/>
                </a:lnTo>
                <a:cubicBezTo>
                  <a:pt x="109668" y="4833"/>
                  <a:pt x="110580" y="4742"/>
                  <a:pt x="111491" y="4803"/>
                </a:cubicBezTo>
                <a:cubicBezTo>
                  <a:pt x="111795" y="4742"/>
                  <a:pt x="112191" y="4742"/>
                  <a:pt x="112130" y="4559"/>
                </a:cubicBezTo>
                <a:cubicBezTo>
                  <a:pt x="112039" y="4286"/>
                  <a:pt x="112434" y="4195"/>
                  <a:pt x="112646" y="4043"/>
                </a:cubicBezTo>
                <a:lnTo>
                  <a:pt x="113072" y="4043"/>
                </a:lnTo>
                <a:cubicBezTo>
                  <a:pt x="113346" y="4103"/>
                  <a:pt x="113042" y="4347"/>
                  <a:pt x="113163" y="4438"/>
                </a:cubicBezTo>
                <a:cubicBezTo>
                  <a:pt x="113223" y="4443"/>
                  <a:pt x="113275" y="4446"/>
                  <a:pt x="113320" y="4446"/>
                </a:cubicBezTo>
                <a:cubicBezTo>
                  <a:pt x="113787" y="4446"/>
                  <a:pt x="113580" y="4181"/>
                  <a:pt x="113802" y="4043"/>
                </a:cubicBezTo>
                <a:lnTo>
                  <a:pt x="114288" y="4043"/>
                </a:lnTo>
                <a:cubicBezTo>
                  <a:pt x="114683" y="4134"/>
                  <a:pt x="115048" y="4286"/>
                  <a:pt x="115473" y="4407"/>
                </a:cubicBezTo>
                <a:cubicBezTo>
                  <a:pt x="115534" y="4590"/>
                  <a:pt x="115625" y="4742"/>
                  <a:pt x="115808" y="5106"/>
                </a:cubicBezTo>
                <a:cubicBezTo>
                  <a:pt x="115929" y="4651"/>
                  <a:pt x="116051" y="4347"/>
                  <a:pt x="116112" y="4073"/>
                </a:cubicBezTo>
                <a:lnTo>
                  <a:pt x="116963" y="4073"/>
                </a:lnTo>
                <a:cubicBezTo>
                  <a:pt x="117023" y="4043"/>
                  <a:pt x="117145" y="3982"/>
                  <a:pt x="117206" y="3982"/>
                </a:cubicBezTo>
                <a:lnTo>
                  <a:pt x="117966" y="3982"/>
                </a:lnTo>
                <a:cubicBezTo>
                  <a:pt x="117941" y="4014"/>
                  <a:pt x="117915" y="4044"/>
                  <a:pt x="117886" y="4073"/>
                </a:cubicBezTo>
                <a:lnTo>
                  <a:pt x="118300" y="4073"/>
                </a:lnTo>
                <a:cubicBezTo>
                  <a:pt x="118300" y="4103"/>
                  <a:pt x="118270" y="4103"/>
                  <a:pt x="118270" y="4134"/>
                </a:cubicBezTo>
                <a:cubicBezTo>
                  <a:pt x="118148" y="4134"/>
                  <a:pt x="118057" y="4134"/>
                  <a:pt x="117935" y="4103"/>
                </a:cubicBezTo>
                <a:cubicBezTo>
                  <a:pt x="117917" y="4103"/>
                  <a:pt x="117899" y="4093"/>
                  <a:pt x="117875" y="4084"/>
                </a:cubicBezTo>
                <a:lnTo>
                  <a:pt x="117875" y="4084"/>
                </a:lnTo>
                <a:cubicBezTo>
                  <a:pt x="117799" y="4158"/>
                  <a:pt x="117707" y="4222"/>
                  <a:pt x="117601" y="4286"/>
                </a:cubicBezTo>
                <a:lnTo>
                  <a:pt x="117631" y="4286"/>
                </a:lnTo>
                <a:cubicBezTo>
                  <a:pt x="117449" y="4438"/>
                  <a:pt x="117479" y="4590"/>
                  <a:pt x="117875" y="4651"/>
                </a:cubicBezTo>
                <a:cubicBezTo>
                  <a:pt x="118239" y="4711"/>
                  <a:pt x="118665" y="4742"/>
                  <a:pt x="119151" y="4803"/>
                </a:cubicBezTo>
                <a:lnTo>
                  <a:pt x="119273" y="4347"/>
                </a:lnTo>
                <a:cubicBezTo>
                  <a:pt x="119406" y="4298"/>
                  <a:pt x="119530" y="4274"/>
                  <a:pt x="119635" y="4274"/>
                </a:cubicBezTo>
                <a:cubicBezTo>
                  <a:pt x="119792" y="4274"/>
                  <a:pt x="119905" y="4328"/>
                  <a:pt x="119941" y="4438"/>
                </a:cubicBezTo>
                <a:cubicBezTo>
                  <a:pt x="120002" y="4590"/>
                  <a:pt x="119911" y="4742"/>
                  <a:pt x="119911" y="4863"/>
                </a:cubicBezTo>
                <a:cubicBezTo>
                  <a:pt x="120070" y="4934"/>
                  <a:pt x="120216" y="4958"/>
                  <a:pt x="120355" y="4958"/>
                </a:cubicBezTo>
                <a:cubicBezTo>
                  <a:pt x="120674" y="4958"/>
                  <a:pt x="120961" y="4831"/>
                  <a:pt x="121296" y="4831"/>
                </a:cubicBezTo>
                <a:cubicBezTo>
                  <a:pt x="121320" y="4831"/>
                  <a:pt x="121345" y="4831"/>
                  <a:pt x="121370" y="4833"/>
                </a:cubicBezTo>
                <a:cubicBezTo>
                  <a:pt x="121583" y="4894"/>
                  <a:pt x="121826" y="5015"/>
                  <a:pt x="122160" y="5167"/>
                </a:cubicBezTo>
                <a:cubicBezTo>
                  <a:pt x="122464" y="4651"/>
                  <a:pt x="123589" y="4590"/>
                  <a:pt x="124166" y="4195"/>
                </a:cubicBezTo>
                <a:cubicBezTo>
                  <a:pt x="124440" y="4225"/>
                  <a:pt x="124714" y="4286"/>
                  <a:pt x="125048" y="4377"/>
                </a:cubicBezTo>
                <a:cubicBezTo>
                  <a:pt x="125230" y="4255"/>
                  <a:pt x="125413" y="4103"/>
                  <a:pt x="125656" y="3951"/>
                </a:cubicBezTo>
                <a:lnTo>
                  <a:pt x="126142" y="3951"/>
                </a:lnTo>
                <a:cubicBezTo>
                  <a:pt x="126173" y="4103"/>
                  <a:pt x="126142" y="4225"/>
                  <a:pt x="126142" y="4377"/>
                </a:cubicBezTo>
                <a:cubicBezTo>
                  <a:pt x="126314" y="4398"/>
                  <a:pt x="126516" y="4420"/>
                  <a:pt x="126674" y="4420"/>
                </a:cubicBezTo>
                <a:cubicBezTo>
                  <a:pt x="126739" y="4420"/>
                  <a:pt x="126797" y="4416"/>
                  <a:pt x="126841" y="4407"/>
                </a:cubicBezTo>
                <a:cubicBezTo>
                  <a:pt x="126945" y="4388"/>
                  <a:pt x="127034" y="4379"/>
                  <a:pt x="127111" y="4379"/>
                </a:cubicBezTo>
                <a:cubicBezTo>
                  <a:pt x="127507" y="4379"/>
                  <a:pt x="127600" y="4605"/>
                  <a:pt x="127905" y="4681"/>
                </a:cubicBezTo>
                <a:cubicBezTo>
                  <a:pt x="128138" y="4658"/>
                  <a:pt x="128103" y="4420"/>
                  <a:pt x="128362" y="4420"/>
                </a:cubicBezTo>
                <a:cubicBezTo>
                  <a:pt x="128441" y="4420"/>
                  <a:pt x="128547" y="4442"/>
                  <a:pt x="128695" y="4499"/>
                </a:cubicBezTo>
                <a:cubicBezTo>
                  <a:pt x="128704" y="4503"/>
                  <a:pt x="128719" y="4505"/>
                  <a:pt x="128739" y="4505"/>
                </a:cubicBezTo>
                <a:cubicBezTo>
                  <a:pt x="128859" y="4505"/>
                  <a:pt x="129156" y="4434"/>
                  <a:pt x="129182" y="4407"/>
                </a:cubicBezTo>
                <a:cubicBezTo>
                  <a:pt x="129273" y="4103"/>
                  <a:pt x="129668" y="3982"/>
                  <a:pt x="130124" y="3951"/>
                </a:cubicBezTo>
                <a:close/>
                <a:moveTo>
                  <a:pt x="225506" y="185656"/>
                </a:moveTo>
                <a:cubicBezTo>
                  <a:pt x="225567" y="185687"/>
                  <a:pt x="225627" y="185717"/>
                  <a:pt x="225688" y="185717"/>
                </a:cubicBezTo>
                <a:cubicBezTo>
                  <a:pt x="225597" y="185747"/>
                  <a:pt x="225506" y="185808"/>
                  <a:pt x="225384" y="185808"/>
                </a:cubicBezTo>
                <a:cubicBezTo>
                  <a:pt x="225354" y="185808"/>
                  <a:pt x="225323" y="185747"/>
                  <a:pt x="225263" y="185717"/>
                </a:cubicBezTo>
                <a:cubicBezTo>
                  <a:pt x="225354" y="185687"/>
                  <a:pt x="225415" y="185687"/>
                  <a:pt x="225506" y="185656"/>
                </a:cubicBezTo>
                <a:close/>
                <a:moveTo>
                  <a:pt x="221630" y="185623"/>
                </a:moveTo>
                <a:cubicBezTo>
                  <a:pt x="221724" y="185623"/>
                  <a:pt x="221867" y="185637"/>
                  <a:pt x="222071" y="185656"/>
                </a:cubicBezTo>
                <a:lnTo>
                  <a:pt x="222132" y="185656"/>
                </a:lnTo>
                <a:cubicBezTo>
                  <a:pt x="222010" y="185717"/>
                  <a:pt x="221858" y="185778"/>
                  <a:pt x="221706" y="185869"/>
                </a:cubicBezTo>
                <a:lnTo>
                  <a:pt x="221524" y="185869"/>
                </a:lnTo>
                <a:cubicBezTo>
                  <a:pt x="221441" y="185683"/>
                  <a:pt x="221429" y="185623"/>
                  <a:pt x="221630" y="185623"/>
                </a:cubicBezTo>
                <a:close/>
                <a:moveTo>
                  <a:pt x="191311" y="185869"/>
                </a:moveTo>
                <a:cubicBezTo>
                  <a:pt x="191311" y="185869"/>
                  <a:pt x="191341" y="185869"/>
                  <a:pt x="191341" y="185899"/>
                </a:cubicBezTo>
                <a:lnTo>
                  <a:pt x="191189" y="185899"/>
                </a:lnTo>
                <a:cubicBezTo>
                  <a:pt x="191219" y="185899"/>
                  <a:pt x="191280" y="185869"/>
                  <a:pt x="191311" y="185869"/>
                </a:cubicBezTo>
                <a:close/>
                <a:moveTo>
                  <a:pt x="218059" y="185504"/>
                </a:moveTo>
                <a:cubicBezTo>
                  <a:pt x="218089" y="185595"/>
                  <a:pt x="218120" y="185717"/>
                  <a:pt x="218120" y="185899"/>
                </a:cubicBezTo>
                <a:cubicBezTo>
                  <a:pt x="217664" y="185535"/>
                  <a:pt x="217664" y="185535"/>
                  <a:pt x="217876" y="185504"/>
                </a:cubicBezTo>
                <a:close/>
                <a:moveTo>
                  <a:pt x="0" y="0"/>
                </a:moveTo>
                <a:lnTo>
                  <a:pt x="0" y="189972"/>
                </a:lnTo>
                <a:lnTo>
                  <a:pt x="284960" y="189972"/>
                </a:lnTo>
                <a:lnTo>
                  <a:pt x="284960" y="0"/>
                </a:lnTo>
                <a:close/>
              </a:path>
            </a:pathLst>
          </a:custGeom>
          <a:solidFill>
            <a:srgbClr val="F7E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17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 rot="10800000">
            <a:off x="4360800" y="129900"/>
            <a:ext cx="4672050" cy="17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7"/>
          <p:cNvPicPr preferRelativeResize="0"/>
          <p:nvPr/>
        </p:nvPicPr>
        <p:blipFill rotWithShape="1">
          <a:blip r:embed="rId2">
            <a:alphaModFix/>
          </a:blip>
          <a:srcRect l="11682" t="23365" r="24582" b="26503"/>
          <a:stretch/>
        </p:blipFill>
        <p:spPr>
          <a:xfrm>
            <a:off x="86700" y="2387720"/>
            <a:ext cx="5162301" cy="2707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17"/>
          <p:cNvGrpSpPr/>
          <p:nvPr/>
        </p:nvGrpSpPr>
        <p:grpSpPr>
          <a:xfrm flipH="1">
            <a:off x="92563" y="3194893"/>
            <a:ext cx="3723498" cy="1885090"/>
            <a:chOff x="4527800" y="2740376"/>
            <a:chExt cx="3487401" cy="1765562"/>
          </a:xfrm>
        </p:grpSpPr>
        <p:sp>
          <p:nvSpPr>
            <p:cNvPr id="460" name="Google Shape;460;p17"/>
            <p:cNvSpPr/>
            <p:nvPr/>
          </p:nvSpPr>
          <p:spPr>
            <a:xfrm>
              <a:off x="6356875" y="3249813"/>
              <a:ext cx="25" cy="115550"/>
            </a:xfrm>
            <a:custGeom>
              <a:avLst/>
              <a:gdLst/>
              <a:ahLst/>
              <a:cxnLst/>
              <a:rect l="l" t="t" r="r" b="b"/>
              <a:pathLst>
                <a:path w="1" h="4622" fill="none" extrusionOk="0">
                  <a:moveTo>
                    <a:pt x="0" y="4621"/>
                  </a:moveTo>
                  <a:lnTo>
                    <a:pt x="0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6261875" y="3266538"/>
              <a:ext cx="39550" cy="107925"/>
            </a:xfrm>
            <a:custGeom>
              <a:avLst/>
              <a:gdLst/>
              <a:ahLst/>
              <a:cxnLst/>
              <a:rect l="l" t="t" r="r" b="b"/>
              <a:pathLst>
                <a:path w="1582" h="4317" fill="none" extrusionOk="0">
                  <a:moveTo>
                    <a:pt x="1581" y="431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6179050" y="3313663"/>
              <a:ext cx="74500" cy="88175"/>
            </a:xfrm>
            <a:custGeom>
              <a:avLst/>
              <a:gdLst/>
              <a:ahLst/>
              <a:cxnLst/>
              <a:rect l="l" t="t" r="r" b="b"/>
              <a:pathLst>
                <a:path w="2980" h="3527" fill="none" extrusionOk="0">
                  <a:moveTo>
                    <a:pt x="2980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6082550" y="3556813"/>
              <a:ext cx="113250" cy="19800"/>
            </a:xfrm>
            <a:custGeom>
              <a:avLst/>
              <a:gdLst/>
              <a:ahLst/>
              <a:cxnLst/>
              <a:rect l="l" t="t" r="r" b="b"/>
              <a:pathLst>
                <a:path w="4530" h="792" fill="none" extrusionOk="0">
                  <a:moveTo>
                    <a:pt x="4529" y="1"/>
                  </a:moveTo>
                  <a:lnTo>
                    <a:pt x="1" y="79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6114475" y="3610013"/>
              <a:ext cx="100325" cy="57775"/>
            </a:xfrm>
            <a:custGeom>
              <a:avLst/>
              <a:gdLst/>
              <a:ahLst/>
              <a:cxnLst/>
              <a:rect l="l" t="t" r="r" b="b"/>
              <a:pathLst>
                <a:path w="4013" h="2311" fill="none" extrusionOk="0">
                  <a:moveTo>
                    <a:pt x="4012" y="0"/>
                  </a:moveTo>
                  <a:lnTo>
                    <a:pt x="0" y="231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6177525" y="3654088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2949" y="0"/>
                  </a:moveTo>
                  <a:lnTo>
                    <a:pt x="1" y="3526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6261125" y="3682213"/>
              <a:ext cx="39550" cy="108675"/>
            </a:xfrm>
            <a:custGeom>
              <a:avLst/>
              <a:gdLst/>
              <a:ahLst/>
              <a:cxnLst/>
              <a:rect l="l" t="t" r="r" b="b"/>
              <a:pathLst>
                <a:path w="1582" h="4347" fill="none" extrusionOk="0">
                  <a:moveTo>
                    <a:pt x="1581" y="0"/>
                  </a:moveTo>
                  <a:lnTo>
                    <a:pt x="1" y="4347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6356875" y="3692838"/>
              <a:ext cx="25" cy="114775"/>
            </a:xfrm>
            <a:custGeom>
              <a:avLst/>
              <a:gdLst/>
              <a:ahLst/>
              <a:cxnLst/>
              <a:rect l="l" t="t" r="r" b="b"/>
              <a:pathLst>
                <a:path w="1" h="4591" fill="none" extrusionOk="0">
                  <a:moveTo>
                    <a:pt x="0" y="1"/>
                  </a:moveTo>
                  <a:lnTo>
                    <a:pt x="0" y="459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6413100" y="3682213"/>
              <a:ext cx="38775" cy="108675"/>
            </a:xfrm>
            <a:custGeom>
              <a:avLst/>
              <a:gdLst/>
              <a:ahLst/>
              <a:cxnLst/>
              <a:rect l="l" t="t" r="r" b="b"/>
              <a:pathLst>
                <a:path w="1551" h="4347" fill="none" extrusionOk="0">
                  <a:moveTo>
                    <a:pt x="1" y="0"/>
                  </a:moveTo>
                  <a:lnTo>
                    <a:pt x="1551" y="4347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6461725" y="3654088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1" y="0"/>
                  </a:moveTo>
                  <a:lnTo>
                    <a:pt x="2949" y="3526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6498200" y="3610013"/>
              <a:ext cx="100350" cy="57775"/>
            </a:xfrm>
            <a:custGeom>
              <a:avLst/>
              <a:gdLst/>
              <a:ahLst/>
              <a:cxnLst/>
              <a:rect l="l" t="t" r="r" b="b"/>
              <a:pathLst>
                <a:path w="4014" h="2311" fill="none" extrusionOk="0">
                  <a:moveTo>
                    <a:pt x="1" y="0"/>
                  </a:moveTo>
                  <a:lnTo>
                    <a:pt x="4013" y="231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6517200" y="3556813"/>
              <a:ext cx="114025" cy="19800"/>
            </a:xfrm>
            <a:custGeom>
              <a:avLst/>
              <a:gdLst/>
              <a:ahLst/>
              <a:cxnLst/>
              <a:rect l="l" t="t" r="r" b="b"/>
              <a:pathLst>
                <a:path w="4561" h="792" fill="none" extrusionOk="0">
                  <a:moveTo>
                    <a:pt x="1" y="1"/>
                  </a:moveTo>
                  <a:lnTo>
                    <a:pt x="4560" y="79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6517200" y="3480063"/>
              <a:ext cx="114025" cy="19800"/>
            </a:xfrm>
            <a:custGeom>
              <a:avLst/>
              <a:gdLst/>
              <a:ahLst/>
              <a:cxnLst/>
              <a:rect l="l" t="t" r="r" b="b"/>
              <a:pathLst>
                <a:path w="4561" h="792" fill="none" extrusionOk="0">
                  <a:moveTo>
                    <a:pt x="1" y="791"/>
                  </a:moveTo>
                  <a:lnTo>
                    <a:pt x="4560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6498200" y="3388888"/>
              <a:ext cx="100350" cy="57775"/>
            </a:xfrm>
            <a:custGeom>
              <a:avLst/>
              <a:gdLst/>
              <a:ahLst/>
              <a:cxnLst/>
              <a:rect l="l" t="t" r="r" b="b"/>
              <a:pathLst>
                <a:path w="4014" h="2311" fill="none" extrusionOk="0">
                  <a:moveTo>
                    <a:pt x="1" y="2310"/>
                  </a:moveTo>
                  <a:lnTo>
                    <a:pt x="4013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6461725" y="3315163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1" y="3527"/>
                  </a:moveTo>
                  <a:lnTo>
                    <a:pt x="2949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6413100" y="3266538"/>
              <a:ext cx="38775" cy="107925"/>
            </a:xfrm>
            <a:custGeom>
              <a:avLst/>
              <a:gdLst/>
              <a:ahLst/>
              <a:cxnLst/>
              <a:rect l="l" t="t" r="r" b="b"/>
              <a:pathLst>
                <a:path w="1551" h="4317" fill="none" extrusionOk="0">
                  <a:moveTo>
                    <a:pt x="1" y="4317"/>
                  </a:moveTo>
                  <a:lnTo>
                    <a:pt x="155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4527800" y="3792388"/>
              <a:ext cx="1611775" cy="713550"/>
            </a:xfrm>
            <a:custGeom>
              <a:avLst/>
              <a:gdLst/>
              <a:ahLst/>
              <a:cxnLst/>
              <a:rect l="l" t="t" r="r" b="b"/>
              <a:pathLst>
                <a:path w="64471" h="28542" fill="none" extrusionOk="0">
                  <a:moveTo>
                    <a:pt x="64470" y="0"/>
                  </a:moveTo>
                  <a:lnTo>
                    <a:pt x="55625" y="8876"/>
                  </a:lnTo>
                  <a:lnTo>
                    <a:pt x="19667" y="8876"/>
                  </a:lnTo>
                  <a:lnTo>
                    <a:pt x="1" y="28542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6751866" y="2766538"/>
              <a:ext cx="405825" cy="405800"/>
            </a:xfrm>
            <a:custGeom>
              <a:avLst/>
              <a:gdLst/>
              <a:ahLst/>
              <a:cxnLst/>
              <a:rect l="l" t="t" r="r" b="b"/>
              <a:pathLst>
                <a:path w="16233" h="16232" fill="none" extrusionOk="0">
                  <a:moveTo>
                    <a:pt x="16232" y="0"/>
                  </a:moveTo>
                  <a:lnTo>
                    <a:pt x="1" y="16232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6638641" y="3215638"/>
              <a:ext cx="76025" cy="77525"/>
            </a:xfrm>
            <a:custGeom>
              <a:avLst/>
              <a:gdLst/>
              <a:ahLst/>
              <a:cxnLst/>
              <a:rect l="l" t="t" r="r" b="b"/>
              <a:pathLst>
                <a:path w="3041" h="3101" fill="none" extrusionOk="0">
                  <a:moveTo>
                    <a:pt x="3040" y="0"/>
                  </a:moveTo>
                  <a:lnTo>
                    <a:pt x="1" y="310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 rot="10800000" flipH="1">
              <a:off x="7241347" y="2740376"/>
              <a:ext cx="773854" cy="7399"/>
            </a:xfrm>
            <a:custGeom>
              <a:avLst/>
              <a:gdLst/>
              <a:ahLst/>
              <a:cxnLst/>
              <a:rect l="l" t="t" r="r" b="b"/>
              <a:pathLst>
                <a:path w="14408" h="1" fill="none" extrusionOk="0">
                  <a:moveTo>
                    <a:pt x="0" y="0"/>
                  </a:moveTo>
                  <a:lnTo>
                    <a:pt x="14408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7"/>
          <p:cNvSpPr/>
          <p:nvPr/>
        </p:nvSpPr>
        <p:spPr>
          <a:xfrm rot="-5400000">
            <a:off x="709425" y="2728138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79" y="0"/>
                </a:moveTo>
                <a:lnTo>
                  <a:pt x="3891" y="1855"/>
                </a:lnTo>
                <a:lnTo>
                  <a:pt x="5928" y="2159"/>
                </a:lnTo>
                <a:lnTo>
                  <a:pt x="4469" y="3618"/>
                </a:lnTo>
                <a:lnTo>
                  <a:pt x="4803" y="5624"/>
                </a:lnTo>
                <a:lnTo>
                  <a:pt x="2979" y="4681"/>
                </a:lnTo>
                <a:lnTo>
                  <a:pt x="1156" y="5624"/>
                </a:lnTo>
                <a:lnTo>
                  <a:pt x="1490" y="3618"/>
                </a:lnTo>
                <a:lnTo>
                  <a:pt x="1" y="2159"/>
                </a:lnTo>
                <a:lnTo>
                  <a:pt x="2068" y="18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"/>
          <p:cNvSpPr/>
          <p:nvPr/>
        </p:nvSpPr>
        <p:spPr>
          <a:xfrm rot="-5400000">
            <a:off x="1742250" y="748988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79" y="0"/>
                </a:moveTo>
                <a:lnTo>
                  <a:pt x="3891" y="1855"/>
                </a:lnTo>
                <a:lnTo>
                  <a:pt x="5928" y="2159"/>
                </a:lnTo>
                <a:lnTo>
                  <a:pt x="4469" y="3618"/>
                </a:lnTo>
                <a:lnTo>
                  <a:pt x="4803" y="5624"/>
                </a:lnTo>
                <a:lnTo>
                  <a:pt x="2979" y="4681"/>
                </a:lnTo>
                <a:lnTo>
                  <a:pt x="1156" y="5624"/>
                </a:lnTo>
                <a:lnTo>
                  <a:pt x="1490" y="3618"/>
                </a:lnTo>
                <a:lnTo>
                  <a:pt x="1" y="2159"/>
                </a:lnTo>
                <a:lnTo>
                  <a:pt x="2068" y="18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7"/>
          <p:cNvSpPr/>
          <p:nvPr/>
        </p:nvSpPr>
        <p:spPr>
          <a:xfrm rot="-5400000">
            <a:off x="6253225" y="437162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79" y="0"/>
                </a:moveTo>
                <a:lnTo>
                  <a:pt x="3891" y="1855"/>
                </a:lnTo>
                <a:lnTo>
                  <a:pt x="5928" y="2159"/>
                </a:lnTo>
                <a:lnTo>
                  <a:pt x="4469" y="3618"/>
                </a:lnTo>
                <a:lnTo>
                  <a:pt x="4803" y="5624"/>
                </a:lnTo>
                <a:lnTo>
                  <a:pt x="2979" y="4681"/>
                </a:lnTo>
                <a:lnTo>
                  <a:pt x="1156" y="5624"/>
                </a:lnTo>
                <a:lnTo>
                  <a:pt x="1490" y="3618"/>
                </a:lnTo>
                <a:lnTo>
                  <a:pt x="1" y="2159"/>
                </a:lnTo>
                <a:lnTo>
                  <a:pt x="2068" y="18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7"/>
          <p:cNvSpPr txBox="1">
            <a:spLocks noGrp="1"/>
          </p:cNvSpPr>
          <p:nvPr>
            <p:ph type="title"/>
          </p:nvPr>
        </p:nvSpPr>
        <p:spPr>
          <a:xfrm flipH="1">
            <a:off x="4107038" y="1681425"/>
            <a:ext cx="288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4" name="Google Shape;484;p17"/>
          <p:cNvSpPr txBox="1">
            <a:spLocks noGrp="1"/>
          </p:cNvSpPr>
          <p:nvPr>
            <p:ph type="subTitle" idx="1"/>
          </p:nvPr>
        </p:nvSpPr>
        <p:spPr>
          <a:xfrm flipH="1">
            <a:off x="4107238" y="2533350"/>
            <a:ext cx="28809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460663" y="1752663"/>
            <a:ext cx="21057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9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grpSp>
        <p:nvGrpSpPr>
          <p:cNvPr id="486" name="Google Shape;486;p17"/>
          <p:cNvGrpSpPr/>
          <p:nvPr/>
        </p:nvGrpSpPr>
        <p:grpSpPr>
          <a:xfrm rot="10800000" flipH="1">
            <a:off x="7596813" y="953063"/>
            <a:ext cx="497775" cy="1050950"/>
            <a:chOff x="569625" y="3733975"/>
            <a:chExt cx="497775" cy="1050950"/>
          </a:xfrm>
        </p:grpSpPr>
        <p:sp>
          <p:nvSpPr>
            <p:cNvPr id="487" name="Google Shape;487;p17"/>
            <p:cNvSpPr/>
            <p:nvPr/>
          </p:nvSpPr>
          <p:spPr>
            <a:xfrm>
              <a:off x="611425" y="40151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705650" y="4460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80" y="0"/>
                  </a:moveTo>
                  <a:lnTo>
                    <a:pt x="3891" y="1824"/>
                  </a:lnTo>
                  <a:lnTo>
                    <a:pt x="5928" y="2128"/>
                  </a:lnTo>
                  <a:lnTo>
                    <a:pt x="4439" y="3587"/>
                  </a:lnTo>
                  <a:lnTo>
                    <a:pt x="4803" y="5623"/>
                  </a:lnTo>
                  <a:lnTo>
                    <a:pt x="2980" y="4681"/>
                  </a:lnTo>
                  <a:lnTo>
                    <a:pt x="1156" y="5623"/>
                  </a:lnTo>
                  <a:lnTo>
                    <a:pt x="1490" y="3587"/>
                  </a:lnTo>
                  <a:lnTo>
                    <a:pt x="1" y="2128"/>
                  </a:lnTo>
                  <a:lnTo>
                    <a:pt x="2068" y="18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69625" y="46861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991375" y="471270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87125" y="37339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799875" y="42803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7"/>
          <p:cNvGrpSpPr/>
          <p:nvPr/>
        </p:nvGrpSpPr>
        <p:grpSpPr>
          <a:xfrm rot="-5400000">
            <a:off x="3878338" y="953975"/>
            <a:ext cx="418388" cy="509913"/>
            <a:chOff x="533538" y="4134775"/>
            <a:chExt cx="418388" cy="509913"/>
          </a:xfrm>
        </p:grpSpPr>
        <p:sp>
          <p:nvSpPr>
            <p:cNvPr id="494" name="Google Shape;494;p17"/>
            <p:cNvSpPr/>
            <p:nvPr/>
          </p:nvSpPr>
          <p:spPr>
            <a:xfrm>
              <a:off x="533538" y="4319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637200" y="4572463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875900" y="450025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605750" y="41347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799875" y="43194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17"/>
          <p:cNvSpPr/>
          <p:nvPr/>
        </p:nvSpPr>
        <p:spPr>
          <a:xfrm rot="-5400000">
            <a:off x="3033388" y="3597888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79" y="0"/>
                </a:moveTo>
                <a:lnTo>
                  <a:pt x="3891" y="1855"/>
                </a:lnTo>
                <a:lnTo>
                  <a:pt x="5928" y="2159"/>
                </a:lnTo>
                <a:lnTo>
                  <a:pt x="4469" y="3618"/>
                </a:lnTo>
                <a:lnTo>
                  <a:pt x="4803" y="5624"/>
                </a:lnTo>
                <a:lnTo>
                  <a:pt x="2979" y="4681"/>
                </a:lnTo>
                <a:lnTo>
                  <a:pt x="1156" y="5624"/>
                </a:lnTo>
                <a:lnTo>
                  <a:pt x="1490" y="3618"/>
                </a:lnTo>
                <a:lnTo>
                  <a:pt x="1" y="2159"/>
                </a:lnTo>
                <a:lnTo>
                  <a:pt x="2068" y="18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17"/>
          <p:cNvGrpSpPr/>
          <p:nvPr/>
        </p:nvGrpSpPr>
        <p:grpSpPr>
          <a:xfrm rot="-5400000">
            <a:off x="7494463" y="3340975"/>
            <a:ext cx="418388" cy="509913"/>
            <a:chOff x="533538" y="4134775"/>
            <a:chExt cx="418388" cy="509913"/>
          </a:xfrm>
        </p:grpSpPr>
        <p:sp>
          <p:nvSpPr>
            <p:cNvPr id="501" name="Google Shape;501;p17"/>
            <p:cNvSpPr/>
            <p:nvPr/>
          </p:nvSpPr>
          <p:spPr>
            <a:xfrm>
              <a:off x="533538" y="4319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637200" y="4572463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875900" y="450025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605750" y="41347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1925" y="445025"/>
            <a:ext cx="796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zar ExtraBold"/>
              <a:buNone/>
              <a:defRPr sz="2800">
                <a:solidFill>
                  <a:schemeClr val="dk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zar ExtraBold"/>
              <a:buNone/>
              <a:defRPr sz="2800">
                <a:solidFill>
                  <a:schemeClr val="dk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zar ExtraBold"/>
              <a:buNone/>
              <a:defRPr sz="2800">
                <a:solidFill>
                  <a:schemeClr val="dk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zar ExtraBold"/>
              <a:buNone/>
              <a:defRPr sz="2800">
                <a:solidFill>
                  <a:schemeClr val="dk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zar ExtraBold"/>
              <a:buNone/>
              <a:defRPr sz="2800">
                <a:solidFill>
                  <a:schemeClr val="dk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zar ExtraBold"/>
              <a:buNone/>
              <a:defRPr sz="2800">
                <a:solidFill>
                  <a:schemeClr val="dk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zar ExtraBold"/>
              <a:buNone/>
              <a:defRPr sz="2800">
                <a:solidFill>
                  <a:schemeClr val="dk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zar ExtraBold"/>
              <a:buNone/>
              <a:defRPr sz="2800">
                <a:solidFill>
                  <a:schemeClr val="dk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zar ExtraBold"/>
              <a:buNone/>
              <a:defRPr sz="2800">
                <a:solidFill>
                  <a:schemeClr val="dk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1925" y="1152475"/>
            <a:ext cx="7960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75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sv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7.sv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8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sticsbyjim.com/anova/multivariate-anova-manova-benefits-use/" TargetMode="External"/><Relationship Id="rId7" Type="http://schemas.openxmlformats.org/officeDocument/2006/relationships/hyperlink" Target="https://www.meme-arsenal.com/en/create/meme/163583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ites.education.miami.edu/statsu/2020/10/16/manova-and-mancova/" TargetMode="External"/><Relationship Id="rId5" Type="http://schemas.openxmlformats.org/officeDocument/2006/relationships/hyperlink" Target="https://towardsdatascience.com/manova-97e675a96158" TargetMode="External"/><Relationship Id="rId4" Type="http://schemas.openxmlformats.org/officeDocument/2006/relationships/hyperlink" Target="https://www.ehow.co.uk/info_8291160_advantages-manova-over-anova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6.sv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39"/>
          <p:cNvSpPr/>
          <p:nvPr/>
        </p:nvSpPr>
        <p:spPr>
          <a:xfrm>
            <a:off x="6502175" y="238975"/>
            <a:ext cx="2276065" cy="158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9"/>
          <p:cNvSpPr txBox="1">
            <a:spLocks noGrp="1"/>
          </p:cNvSpPr>
          <p:nvPr>
            <p:ph type="ctrTitle"/>
          </p:nvPr>
        </p:nvSpPr>
        <p:spPr>
          <a:xfrm>
            <a:off x="1554600" y="1090366"/>
            <a:ext cx="6034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MBAN 6400 Explainer:</a:t>
            </a:r>
            <a:endParaRPr sz="2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E75251"/>
                </a:solidFill>
              </a:rPr>
              <a:t>	MANOVA</a:t>
            </a:r>
            <a:endParaRPr sz="5500">
              <a:solidFill>
                <a:srgbClr val="E75251"/>
              </a:solidFill>
            </a:endParaRPr>
          </a:p>
        </p:txBody>
      </p:sp>
      <p:sp>
        <p:nvSpPr>
          <p:cNvPr id="1154" name="Google Shape;1154;p39"/>
          <p:cNvSpPr txBox="1">
            <a:spLocks noGrp="1"/>
          </p:cNvSpPr>
          <p:nvPr>
            <p:ph type="subTitle" idx="2"/>
          </p:nvPr>
        </p:nvSpPr>
        <p:spPr>
          <a:xfrm>
            <a:off x="3927332" y="3023225"/>
            <a:ext cx="14160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5" name="Google Shape;1155;p39"/>
          <p:cNvSpPr/>
          <p:nvPr/>
        </p:nvSpPr>
        <p:spPr>
          <a:xfrm>
            <a:off x="1199300" y="2275300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9"/>
          <p:cNvSpPr/>
          <p:nvPr/>
        </p:nvSpPr>
        <p:spPr>
          <a:xfrm>
            <a:off x="5009575" y="414812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9"/>
          <p:cNvSpPr txBox="1"/>
          <p:nvPr/>
        </p:nvSpPr>
        <p:spPr>
          <a:xfrm>
            <a:off x="1130322" y="3549350"/>
            <a:ext cx="2097641" cy="140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czar" panose="020B0604020202020204" charset="0"/>
                <a:cs typeface="Eczar" panose="020B0604020202020204" charset="0"/>
              </a:rPr>
              <a:t>Zubin </a:t>
            </a:r>
            <a:r>
              <a:rPr lang="en-US" sz="1000" err="1">
                <a:latin typeface="Eczar" panose="020B0604020202020204" charset="0"/>
                <a:cs typeface="Eczar" panose="020B0604020202020204" charset="0"/>
              </a:rPr>
              <a:t>Moosa</a:t>
            </a:r>
            <a:r>
              <a:rPr lang="en-US" sz="1000">
                <a:latin typeface="Eczar" panose="020B0604020202020204" charset="0"/>
                <a:cs typeface="Eczar" panose="020B0604020202020204" charset="0"/>
              </a:rPr>
              <a:t> (218698811)​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czar" panose="020B0604020202020204" charset="0"/>
                <a:cs typeface="Eczar" panose="020B0604020202020204" charset="0"/>
              </a:rPr>
              <a:t>Olivier Smith (219131242)​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err="1">
                <a:latin typeface="Eczar" panose="020B0604020202020204" charset="0"/>
                <a:cs typeface="Eczar" panose="020B0604020202020204" charset="0"/>
              </a:rPr>
              <a:t>Xingkai</a:t>
            </a:r>
            <a:r>
              <a:rPr lang="en-US" sz="1000">
                <a:latin typeface="Eczar" panose="020B0604020202020204" charset="0"/>
                <a:cs typeface="Eczar" panose="020B0604020202020204" charset="0"/>
              </a:rPr>
              <a:t> Wu (211179066)​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czar" panose="020B0604020202020204" charset="0"/>
                <a:cs typeface="Eczar" panose="020B0604020202020204" charset="0"/>
              </a:rPr>
              <a:t>Fiona Xu (218472837)​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err="1">
                <a:latin typeface="Eczar" panose="020B0604020202020204" charset="0"/>
                <a:cs typeface="Eczar" panose="020B0604020202020204" charset="0"/>
              </a:rPr>
              <a:t>Yangming</a:t>
            </a:r>
            <a:r>
              <a:rPr lang="en-US" sz="1000">
                <a:latin typeface="Eczar" panose="020B0604020202020204" charset="0"/>
                <a:cs typeface="Eczar" panose="020B0604020202020204" charset="0"/>
              </a:rPr>
              <a:t> Ye (218472654)​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err="1">
                <a:latin typeface="Eczar" panose="020B0604020202020204" charset="0"/>
                <a:cs typeface="Eczar" panose="020B0604020202020204" charset="0"/>
              </a:rPr>
              <a:t>Xiaohan</a:t>
            </a:r>
            <a:r>
              <a:rPr lang="en-US" sz="1000">
                <a:latin typeface="Eczar" panose="020B0604020202020204" charset="0"/>
                <a:cs typeface="Eczar" panose="020B0604020202020204" charset="0"/>
              </a:rPr>
              <a:t> Zhou (212998332)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>
              <a:latin typeface="Eczar" panose="020B0604020202020204" charset="0"/>
              <a:cs typeface="Eczar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33319-B904-9146-BB07-D1F051FA363A}"/>
              </a:ext>
            </a:extLst>
          </p:cNvPr>
          <p:cNvSpPr txBox="1"/>
          <p:nvPr/>
        </p:nvSpPr>
        <p:spPr>
          <a:xfrm>
            <a:off x="8715122" y="47814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9"/>
    </mc:Choice>
    <mc:Fallback xmlns="">
      <p:transition spd="slow" advTm="52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273;p46">
            <a:extLst>
              <a:ext uri="{FF2B5EF4-FFF2-40B4-BE49-F238E27FC236}">
                <a16:creationId xmlns:a16="http://schemas.microsoft.com/office/drawing/2014/main" id="{E94BCDB9-F11B-9F46-AF57-9A36B3F1D2A8}"/>
              </a:ext>
            </a:extLst>
          </p:cNvPr>
          <p:cNvSpPr txBox="1">
            <a:spLocks/>
          </p:cNvSpPr>
          <p:nvPr/>
        </p:nvSpPr>
        <p:spPr>
          <a:xfrm flipH="1">
            <a:off x="2019900" y="151200"/>
            <a:ext cx="510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3500"/>
              <a:t>Scenario </a:t>
            </a:r>
            <a:r>
              <a:rPr lang="en-US" altLang="zh-CN" sz="3500"/>
              <a:t>B</a:t>
            </a:r>
            <a:endParaRPr lang="en-US" sz="3500"/>
          </a:p>
        </p:txBody>
      </p:sp>
      <p:sp>
        <p:nvSpPr>
          <p:cNvPr id="61" name="Google Shape;1275;p46">
            <a:extLst>
              <a:ext uri="{FF2B5EF4-FFF2-40B4-BE49-F238E27FC236}">
                <a16:creationId xmlns:a16="http://schemas.microsoft.com/office/drawing/2014/main" id="{A9376BBA-C5F1-4043-B305-92A3827ECDB9}"/>
              </a:ext>
            </a:extLst>
          </p:cNvPr>
          <p:cNvSpPr txBox="1">
            <a:spLocks/>
          </p:cNvSpPr>
          <p:nvPr/>
        </p:nvSpPr>
        <p:spPr>
          <a:xfrm flipH="1">
            <a:off x="1129558" y="1836972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altLang="zh-CN" sz="2000"/>
              <a:t>Zubin</a:t>
            </a:r>
            <a:endParaRPr lang="en-US" sz="2000"/>
          </a:p>
        </p:txBody>
      </p:sp>
      <p:sp>
        <p:nvSpPr>
          <p:cNvPr id="62" name="Google Shape;1276;p46">
            <a:extLst>
              <a:ext uri="{FF2B5EF4-FFF2-40B4-BE49-F238E27FC236}">
                <a16:creationId xmlns:a16="http://schemas.microsoft.com/office/drawing/2014/main" id="{88E7BED7-134F-ED4A-8E3F-72D2DAF29E84}"/>
              </a:ext>
            </a:extLst>
          </p:cNvPr>
          <p:cNvSpPr txBox="1">
            <a:spLocks/>
          </p:cNvSpPr>
          <p:nvPr/>
        </p:nvSpPr>
        <p:spPr>
          <a:xfrm flipH="1">
            <a:off x="1089815" y="2946053"/>
            <a:ext cx="1056595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Olivier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569FC4-7FC1-304F-8A76-04F05B9F09A4}"/>
              </a:ext>
            </a:extLst>
          </p:cNvPr>
          <p:cNvSpPr txBox="1"/>
          <p:nvPr/>
        </p:nvSpPr>
        <p:spPr>
          <a:xfrm>
            <a:off x="862530" y="659920"/>
            <a:ext cx="7622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chemeClr val="dk1"/>
                </a:solidFill>
                <a:latin typeface="DM Sans"/>
                <a:sym typeface="DM Sans"/>
              </a:rPr>
              <a:t>QUESTION: </a:t>
            </a:r>
            <a:r>
              <a:rPr lang="en-US" sz="2200">
                <a:solidFill>
                  <a:schemeClr val="dk1"/>
                </a:solidFill>
                <a:latin typeface="DM Sans"/>
                <a:sym typeface="DM Sans"/>
              </a:rPr>
              <a:t>Is there a difference in franchise popularity?</a:t>
            </a:r>
          </a:p>
        </p:txBody>
      </p:sp>
      <p:pic>
        <p:nvPicPr>
          <p:cNvPr id="64" name="Graphic 63" descr="Treasure chest outline">
            <a:extLst>
              <a:ext uri="{FF2B5EF4-FFF2-40B4-BE49-F238E27FC236}">
                <a16:creationId xmlns:a16="http://schemas.microsoft.com/office/drawing/2014/main" id="{C7915F50-D20D-364F-B9D9-36A2431B7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6510" y="2465143"/>
            <a:ext cx="815863" cy="815863"/>
          </a:xfrm>
          <a:prstGeom prst="rect">
            <a:avLst/>
          </a:prstGeom>
        </p:spPr>
      </p:pic>
      <p:sp>
        <p:nvSpPr>
          <p:cNvPr id="65" name="Google Shape;1275;p46">
            <a:extLst>
              <a:ext uri="{FF2B5EF4-FFF2-40B4-BE49-F238E27FC236}">
                <a16:creationId xmlns:a16="http://schemas.microsoft.com/office/drawing/2014/main" id="{A1BBFA29-F6D3-F042-B40B-924C64CAF122}"/>
              </a:ext>
            </a:extLst>
          </p:cNvPr>
          <p:cNvSpPr txBox="1">
            <a:spLocks/>
          </p:cNvSpPr>
          <p:nvPr/>
        </p:nvSpPr>
        <p:spPr>
          <a:xfrm flipH="1">
            <a:off x="996694" y="1132121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b="1"/>
              <a:t>Groups</a:t>
            </a:r>
          </a:p>
        </p:txBody>
      </p:sp>
      <p:sp>
        <p:nvSpPr>
          <p:cNvPr id="66" name="Google Shape;1275;p46">
            <a:extLst>
              <a:ext uri="{FF2B5EF4-FFF2-40B4-BE49-F238E27FC236}">
                <a16:creationId xmlns:a16="http://schemas.microsoft.com/office/drawing/2014/main" id="{21F38097-AD87-0949-9FE0-3202265C1E88}"/>
              </a:ext>
            </a:extLst>
          </p:cNvPr>
          <p:cNvSpPr txBox="1">
            <a:spLocks/>
          </p:cNvSpPr>
          <p:nvPr/>
        </p:nvSpPr>
        <p:spPr>
          <a:xfrm flipH="1">
            <a:off x="5387479" y="1861925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b="1"/>
              <a:t>Measure</a:t>
            </a:r>
          </a:p>
        </p:txBody>
      </p:sp>
      <p:sp>
        <p:nvSpPr>
          <p:cNvPr id="67" name="Google Shape;1276;p46">
            <a:extLst>
              <a:ext uri="{FF2B5EF4-FFF2-40B4-BE49-F238E27FC236}">
                <a16:creationId xmlns:a16="http://schemas.microsoft.com/office/drawing/2014/main" id="{F1086D9A-0200-844D-98AC-1DCC2A13B168}"/>
              </a:ext>
            </a:extLst>
          </p:cNvPr>
          <p:cNvSpPr txBox="1">
            <a:spLocks/>
          </p:cNvSpPr>
          <p:nvPr/>
        </p:nvSpPr>
        <p:spPr>
          <a:xfrm flipH="1">
            <a:off x="5070079" y="2536025"/>
            <a:ext cx="2633008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Box Office Revenue</a:t>
            </a:r>
          </a:p>
        </p:txBody>
      </p:sp>
      <p:pic>
        <p:nvPicPr>
          <p:cNvPr id="69" name="Graphic 68" descr="Badge 1 with solid fill">
            <a:extLst>
              <a:ext uri="{FF2B5EF4-FFF2-40B4-BE49-F238E27FC236}">
                <a16:creationId xmlns:a16="http://schemas.microsoft.com/office/drawing/2014/main" id="{99EB96A9-F24B-124B-8078-D38AF5E95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496" y="1822718"/>
            <a:ext cx="674100" cy="674100"/>
          </a:xfrm>
          <a:prstGeom prst="rect">
            <a:avLst/>
          </a:prstGeom>
        </p:spPr>
      </p:pic>
      <p:pic>
        <p:nvPicPr>
          <p:cNvPr id="70" name="Graphic 69" descr="Badge 1 with solid fill">
            <a:extLst>
              <a:ext uri="{FF2B5EF4-FFF2-40B4-BE49-F238E27FC236}">
                <a16:creationId xmlns:a16="http://schemas.microsoft.com/office/drawing/2014/main" id="{EB12BAA0-BB26-2B41-8BA8-58D8CFBFD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8261" y="2536025"/>
            <a:ext cx="674100" cy="674100"/>
          </a:xfrm>
          <a:prstGeom prst="rect">
            <a:avLst/>
          </a:prstGeom>
        </p:spPr>
      </p:pic>
      <p:pic>
        <p:nvPicPr>
          <p:cNvPr id="71" name="Graphic 70" descr="Badge with solid fill">
            <a:extLst>
              <a:ext uri="{FF2B5EF4-FFF2-40B4-BE49-F238E27FC236}">
                <a16:creationId xmlns:a16="http://schemas.microsoft.com/office/drawing/2014/main" id="{DC9DE0D3-1CE5-3F4C-84F8-5CAE1C9E78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96" y="2916867"/>
            <a:ext cx="674100" cy="674100"/>
          </a:xfrm>
          <a:prstGeom prst="rect">
            <a:avLst/>
          </a:prstGeom>
        </p:spPr>
      </p:pic>
      <p:pic>
        <p:nvPicPr>
          <p:cNvPr id="73" name="Picture 16" descr="Harry potter  free icon">
            <a:extLst>
              <a:ext uri="{FF2B5EF4-FFF2-40B4-BE49-F238E27FC236}">
                <a16:creationId xmlns:a16="http://schemas.microsoft.com/office/drawing/2014/main" id="{C382FC1C-1624-EF48-AF58-3BF7B056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55" y="1708874"/>
            <a:ext cx="901788" cy="90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8" descr="Elijah wood, frodo, frodo baggins, lord of the rings icon - Free download">
            <a:extLst>
              <a:ext uri="{FF2B5EF4-FFF2-40B4-BE49-F238E27FC236}">
                <a16:creationId xmlns:a16="http://schemas.microsoft.com/office/drawing/2014/main" id="{2E342B13-1F9F-F34C-BC12-C8D79B4A7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69" y="2699237"/>
            <a:ext cx="1109359" cy="110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276;p46">
            <a:extLst>
              <a:ext uri="{FF2B5EF4-FFF2-40B4-BE49-F238E27FC236}">
                <a16:creationId xmlns:a16="http://schemas.microsoft.com/office/drawing/2014/main" id="{BA71CEFC-DB45-3543-9364-FB984826DA7C}"/>
              </a:ext>
            </a:extLst>
          </p:cNvPr>
          <p:cNvSpPr txBox="1">
            <a:spLocks/>
          </p:cNvSpPr>
          <p:nvPr/>
        </p:nvSpPr>
        <p:spPr>
          <a:xfrm flipH="1">
            <a:off x="1118146" y="3914466"/>
            <a:ext cx="1056595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altLang="zh-CN" sz="2000"/>
              <a:t>Fiona</a:t>
            </a:r>
            <a:r>
              <a:rPr lang="en-US" sz="2000"/>
              <a:t> 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13D8102-6244-7541-B2A0-71CEE2300F8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6674" t="16066" r="38641" b="53925"/>
          <a:stretch/>
        </p:blipFill>
        <p:spPr>
          <a:xfrm>
            <a:off x="2297461" y="3886407"/>
            <a:ext cx="1005573" cy="916830"/>
          </a:xfrm>
          <a:prstGeom prst="rect">
            <a:avLst/>
          </a:prstGeom>
        </p:spPr>
      </p:pic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0A2601F0-31DA-BF40-9053-9B3D1B5B31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496" y="3914466"/>
            <a:ext cx="674100" cy="674100"/>
          </a:xfrm>
          <a:prstGeom prst="rect">
            <a:avLst/>
          </a:prstGeom>
        </p:spPr>
      </p:pic>
      <p:sp>
        <p:nvSpPr>
          <p:cNvPr id="19" name="Google Shape;1275;p46">
            <a:extLst>
              <a:ext uri="{FF2B5EF4-FFF2-40B4-BE49-F238E27FC236}">
                <a16:creationId xmlns:a16="http://schemas.microsoft.com/office/drawing/2014/main" id="{6B7B4C73-C8EE-426C-B7CC-A3149CED391E}"/>
              </a:ext>
            </a:extLst>
          </p:cNvPr>
          <p:cNvSpPr txBox="1">
            <a:spLocks/>
          </p:cNvSpPr>
          <p:nvPr/>
        </p:nvSpPr>
        <p:spPr>
          <a:xfrm flipH="1">
            <a:off x="2689594" y="4094685"/>
            <a:ext cx="3349531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2000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Proper Test </a:t>
            </a:r>
            <a:r>
              <a:rPr lang="en-US" altLang="zh-CN" sz="2000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:</a:t>
            </a:r>
            <a:endParaRPr lang="en-US" sz="2000">
              <a:solidFill>
                <a:schemeClr val="accent1"/>
              </a:solidFill>
              <a:latin typeface="Eczar" panose="020B0604020202020204" charset="0"/>
              <a:cs typeface="Eczar" panose="020B0604020202020204" charset="0"/>
              <a:sym typeface="Eczar Extra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37D47-7C48-45B4-BEAB-6F1DE210DE7B}"/>
              </a:ext>
            </a:extLst>
          </p:cNvPr>
          <p:cNvSpPr txBox="1"/>
          <p:nvPr/>
        </p:nvSpPr>
        <p:spPr>
          <a:xfrm>
            <a:off x="5232146" y="4231680"/>
            <a:ext cx="2109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Eczar" panose="020B0604020202020204" charset="0"/>
                <a:cs typeface="Eczar" panose="020B0604020202020204" charset="0"/>
                <a:sym typeface="Eczar ExtraBold"/>
              </a:rPr>
              <a:t>ANOVA</a:t>
            </a:r>
            <a:endParaRPr 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18AE03-CCD8-F544-B7F4-81B58F7BC541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2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66"/>
    </mc:Choice>
    <mc:Fallback xmlns="">
      <p:transition spd="slow" advTm="22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AE3B8-E4AB-4FEC-BC79-29E6891F3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49" y="485666"/>
            <a:ext cx="4986505" cy="4505298"/>
          </a:xfrm>
          <a:prstGeom prst="rect">
            <a:avLst/>
          </a:prstGeom>
        </p:spPr>
      </p:pic>
      <p:pic>
        <p:nvPicPr>
          <p:cNvPr id="9" name="Google Shape;1293;p48">
            <a:extLst>
              <a:ext uri="{FF2B5EF4-FFF2-40B4-BE49-F238E27FC236}">
                <a16:creationId xmlns:a16="http://schemas.microsoft.com/office/drawing/2014/main" id="{67D7C7B5-F979-46EE-8970-38095772794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796" y="4458554"/>
            <a:ext cx="1009772" cy="5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94;p48">
            <a:extLst>
              <a:ext uri="{FF2B5EF4-FFF2-40B4-BE49-F238E27FC236}">
                <a16:creationId xmlns:a16="http://schemas.microsoft.com/office/drawing/2014/main" id="{6CE8A60F-E33B-4E26-9242-3EAE7943C1B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7852" y="4495245"/>
            <a:ext cx="1311827" cy="46849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273;p46">
            <a:extLst>
              <a:ext uri="{FF2B5EF4-FFF2-40B4-BE49-F238E27FC236}">
                <a16:creationId xmlns:a16="http://schemas.microsoft.com/office/drawing/2014/main" id="{09C0E19A-DD50-4E8C-8A2E-C7F3AD8C226C}"/>
              </a:ext>
            </a:extLst>
          </p:cNvPr>
          <p:cNvSpPr txBox="1">
            <a:spLocks/>
          </p:cNvSpPr>
          <p:nvPr/>
        </p:nvSpPr>
        <p:spPr>
          <a:xfrm flipH="1">
            <a:off x="2076754" y="102298"/>
            <a:ext cx="510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2500"/>
              <a:t>ANOVA Visualization</a:t>
            </a:r>
          </a:p>
        </p:txBody>
      </p:sp>
      <p:sp>
        <p:nvSpPr>
          <p:cNvPr id="15" name="Google Shape;1275;p46">
            <a:extLst>
              <a:ext uri="{FF2B5EF4-FFF2-40B4-BE49-F238E27FC236}">
                <a16:creationId xmlns:a16="http://schemas.microsoft.com/office/drawing/2014/main" id="{34A61CCF-4ED5-4CD9-AAB9-B1570103FCE9}"/>
              </a:ext>
            </a:extLst>
          </p:cNvPr>
          <p:cNvSpPr txBox="1">
            <a:spLocks/>
          </p:cNvSpPr>
          <p:nvPr/>
        </p:nvSpPr>
        <p:spPr>
          <a:xfrm rot="16200000" flipH="1">
            <a:off x="-538597" y="2234700"/>
            <a:ext cx="215423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800"/>
              <a:t>Box Office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69C3D3-1886-4DDB-A471-001DA61B6A5F}"/>
              </a:ext>
            </a:extLst>
          </p:cNvPr>
          <p:cNvGrpSpPr/>
          <p:nvPr/>
        </p:nvGrpSpPr>
        <p:grpSpPr>
          <a:xfrm>
            <a:off x="6330656" y="1828094"/>
            <a:ext cx="2093624" cy="2196380"/>
            <a:chOff x="6330656" y="1828094"/>
            <a:chExt cx="2093624" cy="21963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7AAD7E5-52CE-4739-BC55-CD4B628E7F37}"/>
                </a:ext>
              </a:extLst>
            </p:cNvPr>
            <p:cNvSpPr/>
            <p:nvPr/>
          </p:nvSpPr>
          <p:spPr>
            <a:xfrm>
              <a:off x="6363128" y="1828838"/>
              <a:ext cx="2061152" cy="2033278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oogle Shape;1397;p54">
              <a:extLst>
                <a:ext uri="{FF2B5EF4-FFF2-40B4-BE49-F238E27FC236}">
                  <a16:creationId xmlns:a16="http://schemas.microsoft.com/office/drawing/2014/main" id="{B09D6758-BDC9-4962-8370-75B434727A8B}"/>
                </a:ext>
              </a:extLst>
            </p:cNvPr>
            <p:cNvSpPr txBox="1">
              <a:spLocks/>
            </p:cNvSpPr>
            <p:nvPr/>
          </p:nvSpPr>
          <p:spPr>
            <a:xfrm>
              <a:off x="6363128" y="1828094"/>
              <a:ext cx="2061152" cy="434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accent1"/>
                  </a:solidFill>
                  <a:latin typeface="Eczar ExtraBold"/>
                  <a:cs typeface="Eczar ExtraBold"/>
                  <a:sym typeface="Eczar ExtraBold"/>
                </a:rPr>
                <a:t>NULL HYPOTHESIS</a:t>
              </a:r>
            </a:p>
          </p:txBody>
        </p:sp>
        <p:sp>
          <p:nvSpPr>
            <p:cNvPr id="32" name="Google Shape;1398;p54">
              <a:extLst>
                <a:ext uri="{FF2B5EF4-FFF2-40B4-BE49-F238E27FC236}">
                  <a16:creationId xmlns:a16="http://schemas.microsoft.com/office/drawing/2014/main" id="{C186C0F8-CEFB-4D59-A6A1-87D13B45ACE1}"/>
                </a:ext>
              </a:extLst>
            </p:cNvPr>
            <p:cNvSpPr txBox="1">
              <a:spLocks/>
            </p:cNvSpPr>
            <p:nvPr/>
          </p:nvSpPr>
          <p:spPr>
            <a:xfrm>
              <a:off x="6330656" y="2445423"/>
              <a:ext cx="2061152" cy="157905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l-GR" sz="2000">
                  <a:latin typeface="Grotesque" panose="020B0604020202020204" pitchFamily="34" charset="0"/>
                </a:rPr>
                <a:t>μ</a:t>
              </a:r>
              <a:r>
                <a:rPr lang="en-US" sz="2000" baseline="-25000">
                  <a:solidFill>
                    <a:schemeClr val="dk1"/>
                  </a:solidFill>
                  <a:latin typeface="DM Sans"/>
                  <a:sym typeface="DM Sans"/>
                </a:rPr>
                <a:t>Box-</a:t>
              </a:r>
              <a:r>
                <a:rPr lang="en-US" sz="2000" baseline="-25000" err="1">
                  <a:solidFill>
                    <a:schemeClr val="dk1"/>
                  </a:solidFill>
                  <a:latin typeface="DM Sans"/>
                  <a:sym typeface="DM Sans"/>
                </a:rPr>
                <a:t>Office,HP</a:t>
              </a:r>
              <a:endParaRPr lang="en-US" sz="2000" baseline="-25000">
                <a:solidFill>
                  <a:schemeClr val="dk1"/>
                </a:solidFill>
                <a:latin typeface="DM Sans"/>
                <a:sym typeface="DM Sans"/>
              </a:endParaRPr>
            </a:p>
            <a:p>
              <a:pPr algn="ctr"/>
              <a:r>
                <a:rPr lang="en-US" sz="2000" b="1" baseline="-25000">
                  <a:solidFill>
                    <a:schemeClr val="dk1"/>
                  </a:solidFill>
                  <a:latin typeface="DM Sans"/>
                  <a:sym typeface="DM Sans"/>
                </a:rPr>
                <a:t>=</a:t>
              </a:r>
            </a:p>
            <a:p>
              <a:pPr algn="ctr"/>
              <a:r>
                <a:rPr lang="el-GR" sz="2000">
                  <a:latin typeface="Grotesque" panose="020B0604020202020204" pitchFamily="34" charset="0"/>
                </a:rPr>
                <a:t>μ</a:t>
              </a:r>
              <a:r>
                <a:rPr lang="en-US" sz="2000" baseline="-25000">
                  <a:solidFill>
                    <a:schemeClr val="dk1"/>
                  </a:solidFill>
                  <a:latin typeface="DM Sans"/>
                  <a:sym typeface="DM Sans"/>
                </a:rPr>
                <a:t>Box-</a:t>
              </a:r>
              <a:r>
                <a:rPr lang="en-US" sz="2000" baseline="-25000" err="1">
                  <a:solidFill>
                    <a:schemeClr val="dk1"/>
                  </a:solidFill>
                  <a:latin typeface="DM Sans"/>
                  <a:sym typeface="DM Sans"/>
                </a:rPr>
                <a:t>Office,LOTR</a:t>
              </a:r>
              <a:endParaRPr lang="en-US" sz="2000" baseline="-25000">
                <a:solidFill>
                  <a:schemeClr val="dk1"/>
                </a:solidFill>
                <a:latin typeface="DM Sans"/>
                <a:sym typeface="DM Sans"/>
              </a:endParaRPr>
            </a:p>
            <a:p>
              <a:pPr algn="ctr"/>
              <a:r>
                <a:rPr lang="en-US" sz="2000" b="1" baseline="-25000">
                  <a:solidFill>
                    <a:schemeClr val="dk1"/>
                  </a:solidFill>
                  <a:latin typeface="DM Sans"/>
                  <a:sym typeface="DM Sans"/>
                </a:rPr>
                <a:t>=</a:t>
              </a:r>
            </a:p>
            <a:p>
              <a:pPr algn="ctr"/>
              <a:r>
                <a:rPr lang="el-GR" sz="2000">
                  <a:latin typeface="Grotesque" panose="020B0604020202020204" pitchFamily="34" charset="0"/>
                </a:rPr>
                <a:t>μ</a:t>
              </a:r>
              <a:r>
                <a:rPr lang="en-US" sz="2000" baseline="-25000">
                  <a:solidFill>
                    <a:schemeClr val="dk1"/>
                  </a:solidFill>
                  <a:latin typeface="DM Sans"/>
                  <a:sym typeface="DM Sans"/>
                </a:rPr>
                <a:t>Box-</a:t>
              </a:r>
              <a:r>
                <a:rPr lang="en-US" sz="2000" baseline="-25000" err="1">
                  <a:solidFill>
                    <a:schemeClr val="dk1"/>
                  </a:solidFill>
                  <a:latin typeface="DM Sans"/>
                  <a:sym typeface="DM Sans"/>
                </a:rPr>
                <a:t>Office,SW</a:t>
              </a:r>
              <a:endParaRPr lang="en-US" sz="2000" baseline="-25000">
                <a:solidFill>
                  <a:schemeClr val="dk1"/>
                </a:solidFill>
                <a:latin typeface="DM Sans"/>
                <a:sym typeface="DM Sans"/>
              </a:endParaRPr>
            </a:p>
            <a:p>
              <a:pPr algn="ctr"/>
              <a:endParaRPr lang="en-US" sz="2000" baseline="-25000">
                <a:solidFill>
                  <a:schemeClr val="dk1"/>
                </a:solidFill>
                <a:latin typeface="DM Sans"/>
                <a:sym typeface="DM Sans"/>
              </a:endParaRPr>
            </a:p>
            <a:p>
              <a:pPr algn="ctr"/>
              <a:endParaRPr lang="en-US" sz="2500" baseline="-25000">
                <a:solidFill>
                  <a:schemeClr val="dk1"/>
                </a:solidFill>
                <a:latin typeface="DM Sans"/>
                <a:sym typeface="DM San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F5E63F2-776C-4D7F-B762-6643B7DC324A}"/>
              </a:ext>
            </a:extLst>
          </p:cNvPr>
          <p:cNvSpPr txBox="1"/>
          <p:nvPr/>
        </p:nvSpPr>
        <p:spPr>
          <a:xfrm>
            <a:off x="7237189" y="4743155"/>
            <a:ext cx="1237979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baseline="-25000">
                <a:solidFill>
                  <a:schemeClr val="dk1"/>
                </a:solidFill>
                <a:latin typeface="DM Sans"/>
              </a:rPr>
              <a:t>* Inflation-adjusted USD</a:t>
            </a:r>
          </a:p>
        </p:txBody>
      </p:sp>
      <p:pic>
        <p:nvPicPr>
          <p:cNvPr id="33" name="Google Shape;1295;p48">
            <a:extLst>
              <a:ext uri="{FF2B5EF4-FFF2-40B4-BE49-F238E27FC236}">
                <a16:creationId xmlns:a16="http://schemas.microsoft.com/office/drawing/2014/main" id="{CE443317-D5A4-40CE-BAAF-18B57AC0C4C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837" y="4504952"/>
            <a:ext cx="945064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1276;p46">
            <a:extLst>
              <a:ext uri="{FF2B5EF4-FFF2-40B4-BE49-F238E27FC236}">
                <a16:creationId xmlns:a16="http://schemas.microsoft.com/office/drawing/2014/main" id="{CB0E21DD-2C38-4DD1-A30B-6688994C4A50}"/>
              </a:ext>
            </a:extLst>
          </p:cNvPr>
          <p:cNvSpPr txBox="1">
            <a:spLocks/>
          </p:cNvSpPr>
          <p:nvPr/>
        </p:nvSpPr>
        <p:spPr>
          <a:xfrm flipH="1">
            <a:off x="5938345" y="714298"/>
            <a:ext cx="2395487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# of Variables:</a:t>
            </a:r>
          </a:p>
        </p:txBody>
      </p:sp>
      <p:sp>
        <p:nvSpPr>
          <p:cNvPr id="42" name="Google Shape;1276;p46">
            <a:extLst>
              <a:ext uri="{FF2B5EF4-FFF2-40B4-BE49-F238E27FC236}">
                <a16:creationId xmlns:a16="http://schemas.microsoft.com/office/drawing/2014/main" id="{4DF437C0-EFDE-4B47-9F0F-0058460EAAB5}"/>
              </a:ext>
            </a:extLst>
          </p:cNvPr>
          <p:cNvSpPr txBox="1">
            <a:spLocks/>
          </p:cNvSpPr>
          <p:nvPr/>
        </p:nvSpPr>
        <p:spPr>
          <a:xfrm flipH="1">
            <a:off x="5938345" y="1198501"/>
            <a:ext cx="2371766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# of Groups: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BDB6A2-29FB-A34D-BA31-F8A58A609324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11</a:t>
            </a:r>
          </a:p>
        </p:txBody>
      </p:sp>
      <p:pic>
        <p:nvPicPr>
          <p:cNvPr id="22" name="Graphic 21" descr="Badge 1 outline">
            <a:extLst>
              <a:ext uri="{FF2B5EF4-FFF2-40B4-BE49-F238E27FC236}">
                <a16:creationId xmlns:a16="http://schemas.microsoft.com/office/drawing/2014/main" id="{782D4261-9307-E845-AEAB-E2F07A0B1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1793" y="801417"/>
            <a:ext cx="438247" cy="438247"/>
          </a:xfrm>
          <a:prstGeom prst="rect">
            <a:avLst/>
          </a:prstGeom>
        </p:spPr>
      </p:pic>
      <p:pic>
        <p:nvPicPr>
          <p:cNvPr id="23" name="Graphic 22" descr="Badge 3 outline">
            <a:extLst>
              <a:ext uri="{FF2B5EF4-FFF2-40B4-BE49-F238E27FC236}">
                <a16:creationId xmlns:a16="http://schemas.microsoft.com/office/drawing/2014/main" id="{DC523519-CE72-064C-969F-9C523BCDA7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7844" y="1326820"/>
            <a:ext cx="426144" cy="426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769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36"/>
    </mc:Choice>
    <mc:Fallback xmlns="">
      <p:transition spd="slow" advTm="2823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46"/>
          <p:cNvSpPr txBox="1">
            <a:spLocks noGrp="1"/>
          </p:cNvSpPr>
          <p:nvPr>
            <p:ph type="title"/>
          </p:nvPr>
        </p:nvSpPr>
        <p:spPr>
          <a:xfrm flipH="1">
            <a:off x="2337917" y="183886"/>
            <a:ext cx="510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Scenario </a:t>
            </a:r>
            <a:r>
              <a:rPr lang="en-US" altLang="zh-CN" sz="3500"/>
              <a:t>C</a:t>
            </a:r>
            <a:endParaRPr lang="en-US" sz="3500"/>
          </a:p>
        </p:txBody>
      </p:sp>
      <p:pic>
        <p:nvPicPr>
          <p:cNvPr id="5" name="Graphic 4" descr="Aspiration with solid fill">
            <a:extLst>
              <a:ext uri="{FF2B5EF4-FFF2-40B4-BE49-F238E27FC236}">
                <a16:creationId xmlns:a16="http://schemas.microsoft.com/office/drawing/2014/main" id="{3ACB770D-4853-444F-9FAC-37AD69732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807" y="1907043"/>
            <a:ext cx="2243813" cy="2243813"/>
          </a:xfrm>
          <a:prstGeom prst="rect">
            <a:avLst/>
          </a:prstGeom>
        </p:spPr>
      </p:pic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A01216BC-E450-4D41-843D-CCDFF69349BF}"/>
              </a:ext>
            </a:extLst>
          </p:cNvPr>
          <p:cNvSpPr/>
          <p:nvPr/>
        </p:nvSpPr>
        <p:spPr>
          <a:xfrm>
            <a:off x="3240839" y="1130916"/>
            <a:ext cx="3754872" cy="1552253"/>
          </a:xfrm>
          <a:prstGeom prst="wedgeRectCallout">
            <a:avLst>
              <a:gd name="adj1" fmla="val -69790"/>
              <a:gd name="adj2" fmla="val 396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  <p:sp>
        <p:nvSpPr>
          <p:cNvPr id="21" name="Google Shape;1276;p46">
            <a:extLst>
              <a:ext uri="{FF2B5EF4-FFF2-40B4-BE49-F238E27FC236}">
                <a16:creationId xmlns:a16="http://schemas.microsoft.com/office/drawing/2014/main" id="{D0806B2F-42BE-EB47-A6B9-E7DEBF985546}"/>
              </a:ext>
            </a:extLst>
          </p:cNvPr>
          <p:cNvSpPr txBox="1">
            <a:spLocks/>
          </p:cNvSpPr>
          <p:nvPr/>
        </p:nvSpPr>
        <p:spPr>
          <a:xfrm flipH="1">
            <a:off x="1231064" y="4107525"/>
            <a:ext cx="149318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altLang="zh-CN" sz="2600" b="1"/>
              <a:t>Xingkai</a:t>
            </a:r>
            <a:r>
              <a:rPr lang="en-US" sz="2600" b="1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A65471-A1DD-C24E-A2A7-601DFEDA7EFE}"/>
              </a:ext>
            </a:extLst>
          </p:cNvPr>
          <p:cNvSpPr txBox="1"/>
          <p:nvPr/>
        </p:nvSpPr>
        <p:spPr>
          <a:xfrm>
            <a:off x="3339977" y="1306877"/>
            <a:ext cx="3556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>
                <a:solidFill>
                  <a:schemeClr val="dk1"/>
                </a:solidFill>
                <a:latin typeface="DM Sans"/>
                <a:sym typeface="DM Sans"/>
              </a:rPr>
              <a:t>$$$</a:t>
            </a:r>
            <a:r>
              <a:rPr lang="en-US" sz="1800">
                <a:solidFill>
                  <a:schemeClr val="dk1"/>
                </a:solidFill>
                <a:latin typeface="DM Sans"/>
                <a:sym typeface="DM Sans"/>
              </a:rPr>
              <a:t> is not the only relevant measure.</a:t>
            </a:r>
          </a:p>
          <a:p>
            <a:endParaRPr lang="en-US" sz="1800">
              <a:solidFill>
                <a:schemeClr val="dk1"/>
              </a:solidFill>
              <a:latin typeface="DM Sans"/>
              <a:sym typeface="DM Sans"/>
            </a:endParaRPr>
          </a:p>
          <a:p>
            <a:r>
              <a:rPr lang="en-US" sz="1800" u="sng">
                <a:solidFill>
                  <a:schemeClr val="dk1"/>
                </a:solidFill>
                <a:latin typeface="DM Sans"/>
                <a:sym typeface="DM Sans"/>
              </a:rPr>
              <a:t>Quality</a:t>
            </a:r>
            <a:r>
              <a:rPr lang="en-US" sz="1800">
                <a:solidFill>
                  <a:schemeClr val="dk1"/>
                </a:solidFill>
                <a:latin typeface="DM Sans"/>
                <a:sym typeface="DM Sans"/>
              </a:rPr>
              <a:t> matters too!</a:t>
            </a:r>
            <a:endParaRPr lang="en-CN" sz="1800">
              <a:solidFill>
                <a:schemeClr val="dk1"/>
              </a:solidFill>
              <a:latin typeface="DM Sans"/>
              <a:sym typeface="DM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33694-F61A-2A42-88D3-6860EB907FEE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746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0"/>
    </mc:Choice>
    <mc:Fallback xmlns="">
      <p:transition spd="slow" advTm="539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273;p46">
            <a:extLst>
              <a:ext uri="{FF2B5EF4-FFF2-40B4-BE49-F238E27FC236}">
                <a16:creationId xmlns:a16="http://schemas.microsoft.com/office/drawing/2014/main" id="{E94BCDB9-F11B-9F46-AF57-9A36B3F1D2A8}"/>
              </a:ext>
            </a:extLst>
          </p:cNvPr>
          <p:cNvSpPr txBox="1">
            <a:spLocks/>
          </p:cNvSpPr>
          <p:nvPr/>
        </p:nvSpPr>
        <p:spPr>
          <a:xfrm flipH="1">
            <a:off x="2336400" y="183600"/>
            <a:ext cx="510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3500"/>
              <a:t>Scenario C</a:t>
            </a:r>
          </a:p>
        </p:txBody>
      </p:sp>
      <p:sp>
        <p:nvSpPr>
          <p:cNvPr id="61" name="Google Shape;1275;p46">
            <a:extLst>
              <a:ext uri="{FF2B5EF4-FFF2-40B4-BE49-F238E27FC236}">
                <a16:creationId xmlns:a16="http://schemas.microsoft.com/office/drawing/2014/main" id="{A9376BBA-C5F1-4043-B305-92A3827ECDB9}"/>
              </a:ext>
            </a:extLst>
          </p:cNvPr>
          <p:cNvSpPr txBox="1">
            <a:spLocks/>
          </p:cNvSpPr>
          <p:nvPr/>
        </p:nvSpPr>
        <p:spPr>
          <a:xfrm flipH="1">
            <a:off x="1129558" y="1836972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altLang="zh-CN" sz="2000"/>
              <a:t>Zubin</a:t>
            </a:r>
            <a:endParaRPr lang="en-US" sz="2000"/>
          </a:p>
        </p:txBody>
      </p:sp>
      <p:sp>
        <p:nvSpPr>
          <p:cNvPr id="62" name="Google Shape;1276;p46">
            <a:extLst>
              <a:ext uri="{FF2B5EF4-FFF2-40B4-BE49-F238E27FC236}">
                <a16:creationId xmlns:a16="http://schemas.microsoft.com/office/drawing/2014/main" id="{88E7BED7-134F-ED4A-8E3F-72D2DAF29E84}"/>
              </a:ext>
            </a:extLst>
          </p:cNvPr>
          <p:cNvSpPr txBox="1">
            <a:spLocks/>
          </p:cNvSpPr>
          <p:nvPr/>
        </p:nvSpPr>
        <p:spPr>
          <a:xfrm flipH="1">
            <a:off x="1089815" y="2946053"/>
            <a:ext cx="1056595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Olivier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569FC4-7FC1-304F-8A76-04F05B9F09A4}"/>
              </a:ext>
            </a:extLst>
          </p:cNvPr>
          <p:cNvSpPr txBox="1"/>
          <p:nvPr/>
        </p:nvSpPr>
        <p:spPr>
          <a:xfrm>
            <a:off x="862530" y="659920"/>
            <a:ext cx="7622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chemeClr val="dk1"/>
                </a:solidFill>
                <a:latin typeface="DM Sans"/>
                <a:sym typeface="DM Sans"/>
              </a:rPr>
              <a:t>QUESTION: </a:t>
            </a:r>
            <a:r>
              <a:rPr lang="en-US" sz="2200">
                <a:solidFill>
                  <a:schemeClr val="dk1"/>
                </a:solidFill>
                <a:latin typeface="DM Sans"/>
                <a:sym typeface="DM Sans"/>
              </a:rPr>
              <a:t>Is there a difference in franchise popularity?</a:t>
            </a:r>
          </a:p>
        </p:txBody>
      </p:sp>
      <p:sp>
        <p:nvSpPr>
          <p:cNvPr id="65" name="Google Shape;1275;p46">
            <a:extLst>
              <a:ext uri="{FF2B5EF4-FFF2-40B4-BE49-F238E27FC236}">
                <a16:creationId xmlns:a16="http://schemas.microsoft.com/office/drawing/2014/main" id="{A1BBFA29-F6D3-F042-B40B-924C64CAF122}"/>
              </a:ext>
            </a:extLst>
          </p:cNvPr>
          <p:cNvSpPr txBox="1">
            <a:spLocks/>
          </p:cNvSpPr>
          <p:nvPr/>
        </p:nvSpPr>
        <p:spPr>
          <a:xfrm flipH="1">
            <a:off x="996694" y="1132121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b="1"/>
              <a:t>Groups</a:t>
            </a:r>
          </a:p>
        </p:txBody>
      </p:sp>
      <p:sp>
        <p:nvSpPr>
          <p:cNvPr id="66" name="Google Shape;1275;p46">
            <a:extLst>
              <a:ext uri="{FF2B5EF4-FFF2-40B4-BE49-F238E27FC236}">
                <a16:creationId xmlns:a16="http://schemas.microsoft.com/office/drawing/2014/main" id="{21F38097-AD87-0949-9FE0-3202265C1E88}"/>
              </a:ext>
            </a:extLst>
          </p:cNvPr>
          <p:cNvSpPr txBox="1">
            <a:spLocks/>
          </p:cNvSpPr>
          <p:nvPr/>
        </p:nvSpPr>
        <p:spPr>
          <a:xfrm flipH="1">
            <a:off x="5567119" y="2004594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b="1"/>
              <a:t>Measure</a:t>
            </a:r>
          </a:p>
        </p:txBody>
      </p:sp>
      <p:pic>
        <p:nvPicPr>
          <p:cNvPr id="69" name="Graphic 68" descr="Badge 1 with solid fill">
            <a:extLst>
              <a:ext uri="{FF2B5EF4-FFF2-40B4-BE49-F238E27FC236}">
                <a16:creationId xmlns:a16="http://schemas.microsoft.com/office/drawing/2014/main" id="{99EB96A9-F24B-124B-8078-D38AF5E95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496" y="1822718"/>
            <a:ext cx="674100" cy="674100"/>
          </a:xfrm>
          <a:prstGeom prst="rect">
            <a:avLst/>
          </a:prstGeom>
        </p:spPr>
      </p:pic>
      <p:pic>
        <p:nvPicPr>
          <p:cNvPr id="70" name="Graphic 69" descr="Badge 1 with solid fill">
            <a:extLst>
              <a:ext uri="{FF2B5EF4-FFF2-40B4-BE49-F238E27FC236}">
                <a16:creationId xmlns:a16="http://schemas.microsoft.com/office/drawing/2014/main" id="{EB12BAA0-BB26-2B41-8BA8-58D8CFBFD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7901" y="2678694"/>
            <a:ext cx="674100" cy="674100"/>
          </a:xfrm>
          <a:prstGeom prst="rect">
            <a:avLst/>
          </a:prstGeom>
        </p:spPr>
      </p:pic>
      <p:pic>
        <p:nvPicPr>
          <p:cNvPr id="71" name="Graphic 70" descr="Badge with solid fill">
            <a:extLst>
              <a:ext uri="{FF2B5EF4-FFF2-40B4-BE49-F238E27FC236}">
                <a16:creationId xmlns:a16="http://schemas.microsoft.com/office/drawing/2014/main" id="{DC9DE0D3-1CE5-3F4C-84F8-5CAE1C9E7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496" y="2916867"/>
            <a:ext cx="674100" cy="674100"/>
          </a:xfrm>
          <a:prstGeom prst="rect">
            <a:avLst/>
          </a:prstGeom>
        </p:spPr>
      </p:pic>
      <p:pic>
        <p:nvPicPr>
          <p:cNvPr id="73" name="Picture 16" descr="Harry potter  free icon">
            <a:extLst>
              <a:ext uri="{FF2B5EF4-FFF2-40B4-BE49-F238E27FC236}">
                <a16:creationId xmlns:a16="http://schemas.microsoft.com/office/drawing/2014/main" id="{C382FC1C-1624-EF48-AF58-3BF7B056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55" y="1708874"/>
            <a:ext cx="901788" cy="90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8" descr="Elijah wood, frodo, frodo baggins, lord of the rings icon - Free download">
            <a:extLst>
              <a:ext uri="{FF2B5EF4-FFF2-40B4-BE49-F238E27FC236}">
                <a16:creationId xmlns:a16="http://schemas.microsoft.com/office/drawing/2014/main" id="{2E342B13-1F9F-F34C-BC12-C8D79B4A7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69" y="2699237"/>
            <a:ext cx="1109359" cy="110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276;p46">
            <a:extLst>
              <a:ext uri="{FF2B5EF4-FFF2-40B4-BE49-F238E27FC236}">
                <a16:creationId xmlns:a16="http://schemas.microsoft.com/office/drawing/2014/main" id="{BA71CEFC-DB45-3543-9364-FB984826DA7C}"/>
              </a:ext>
            </a:extLst>
          </p:cNvPr>
          <p:cNvSpPr txBox="1">
            <a:spLocks/>
          </p:cNvSpPr>
          <p:nvPr/>
        </p:nvSpPr>
        <p:spPr>
          <a:xfrm flipH="1">
            <a:off x="1118146" y="3914466"/>
            <a:ext cx="1056595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altLang="zh-CN" sz="2000"/>
              <a:t>Fiona</a:t>
            </a:r>
            <a:r>
              <a:rPr lang="en-US" sz="2000"/>
              <a:t> 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13D8102-6244-7541-B2A0-71CEE2300F8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674" t="16066" r="38641" b="53925"/>
          <a:stretch/>
        </p:blipFill>
        <p:spPr>
          <a:xfrm>
            <a:off x="2297461" y="3886407"/>
            <a:ext cx="1005573" cy="916830"/>
          </a:xfrm>
          <a:prstGeom prst="rect">
            <a:avLst/>
          </a:prstGeom>
        </p:spPr>
      </p:pic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0A2601F0-31DA-BF40-9053-9B3D1B5B31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8496" y="3914466"/>
            <a:ext cx="674100" cy="674100"/>
          </a:xfrm>
          <a:prstGeom prst="rect">
            <a:avLst/>
          </a:prstGeom>
        </p:spPr>
      </p:pic>
      <p:sp>
        <p:nvSpPr>
          <p:cNvPr id="19" name="Google Shape;1275;p46">
            <a:extLst>
              <a:ext uri="{FF2B5EF4-FFF2-40B4-BE49-F238E27FC236}">
                <a16:creationId xmlns:a16="http://schemas.microsoft.com/office/drawing/2014/main" id="{6B7B4C73-C8EE-426C-B7CC-A3149CED391E}"/>
              </a:ext>
            </a:extLst>
          </p:cNvPr>
          <p:cNvSpPr txBox="1">
            <a:spLocks/>
          </p:cNvSpPr>
          <p:nvPr/>
        </p:nvSpPr>
        <p:spPr>
          <a:xfrm flipH="1">
            <a:off x="2689594" y="4094685"/>
            <a:ext cx="3349531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2000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Proper Test </a:t>
            </a:r>
            <a:r>
              <a:rPr lang="en-US" altLang="zh-CN" sz="2000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:</a:t>
            </a:r>
            <a:endParaRPr lang="en-US" sz="2000">
              <a:solidFill>
                <a:schemeClr val="accent1"/>
              </a:solidFill>
              <a:latin typeface="Eczar" panose="020B0604020202020204" charset="0"/>
              <a:cs typeface="Eczar" panose="020B0604020202020204" charset="0"/>
              <a:sym typeface="Eczar Extra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37D47-7C48-45B4-BEAB-6F1DE210DE7B}"/>
              </a:ext>
            </a:extLst>
          </p:cNvPr>
          <p:cNvSpPr txBox="1"/>
          <p:nvPr/>
        </p:nvSpPr>
        <p:spPr>
          <a:xfrm>
            <a:off x="5232146" y="4231680"/>
            <a:ext cx="2499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Eczar" panose="020B0604020202020204" charset="0"/>
                <a:cs typeface="Eczar" panose="020B0604020202020204" charset="0"/>
                <a:sym typeface="Eczar ExtraBold"/>
              </a:rPr>
              <a:t>Another ANOVA??</a:t>
            </a:r>
            <a:endParaRPr lang="en-US" sz="2000"/>
          </a:p>
        </p:txBody>
      </p:sp>
      <p:pic>
        <p:nvPicPr>
          <p:cNvPr id="21" name="Picture 28" descr="five star rating Icon - Download five star rating Icon 2155115 | Noun  Project">
            <a:extLst>
              <a:ext uri="{FF2B5EF4-FFF2-40B4-BE49-F238E27FC236}">
                <a16:creationId xmlns:a16="http://schemas.microsoft.com/office/drawing/2014/main" id="{7D146F30-A57D-424C-AB64-FE67AD3A4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6" b="40366"/>
          <a:stretch/>
        </p:blipFill>
        <p:spPr bwMode="auto">
          <a:xfrm>
            <a:off x="6751845" y="2774187"/>
            <a:ext cx="2186328" cy="4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276;p46">
            <a:extLst>
              <a:ext uri="{FF2B5EF4-FFF2-40B4-BE49-F238E27FC236}">
                <a16:creationId xmlns:a16="http://schemas.microsoft.com/office/drawing/2014/main" id="{450B70B3-DBC1-413D-97BF-C9BE70111AEF}"/>
              </a:ext>
            </a:extLst>
          </p:cNvPr>
          <p:cNvSpPr txBox="1">
            <a:spLocks/>
          </p:cNvSpPr>
          <p:nvPr/>
        </p:nvSpPr>
        <p:spPr>
          <a:xfrm flipH="1">
            <a:off x="5212001" y="2677920"/>
            <a:ext cx="2633008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altLang="zh-CN" sz="2000"/>
              <a:t>IMDB</a:t>
            </a:r>
            <a:r>
              <a:rPr lang="zh-CN" altLang="en-US" sz="2000"/>
              <a:t> </a:t>
            </a:r>
            <a:r>
              <a:rPr lang="en-US" altLang="zh-CN" sz="2000"/>
              <a:t>Rating</a:t>
            </a:r>
            <a:endParaRPr lang="en-US" sz="2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24FAE3-5A72-CE47-96D4-1D72E580B96E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3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76"/>
    </mc:Choice>
    <mc:Fallback xmlns="">
      <p:transition spd="slow" advTm="1537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ular Callout 13">
            <a:extLst>
              <a:ext uri="{FF2B5EF4-FFF2-40B4-BE49-F238E27FC236}">
                <a16:creationId xmlns:a16="http://schemas.microsoft.com/office/drawing/2014/main" id="{42131793-8199-4F61-8032-D40E3DDD8848}"/>
              </a:ext>
            </a:extLst>
          </p:cNvPr>
          <p:cNvSpPr/>
          <p:nvPr/>
        </p:nvSpPr>
        <p:spPr>
          <a:xfrm>
            <a:off x="3240839" y="1130916"/>
            <a:ext cx="3754872" cy="2687770"/>
          </a:xfrm>
          <a:prstGeom prst="wedgeRectCallout">
            <a:avLst>
              <a:gd name="adj1" fmla="val -72061"/>
              <a:gd name="adj2" fmla="val -2345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  <p:sp>
        <p:nvSpPr>
          <p:cNvPr id="1273" name="Google Shape;1273;p46"/>
          <p:cNvSpPr txBox="1">
            <a:spLocks noGrp="1"/>
          </p:cNvSpPr>
          <p:nvPr>
            <p:ph type="title"/>
          </p:nvPr>
        </p:nvSpPr>
        <p:spPr>
          <a:xfrm flipH="1">
            <a:off x="3466800" y="169200"/>
            <a:ext cx="28942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Scenario D</a:t>
            </a:r>
          </a:p>
        </p:txBody>
      </p:sp>
      <p:pic>
        <p:nvPicPr>
          <p:cNvPr id="11" name="Google Shape;1391;p53">
            <a:extLst>
              <a:ext uri="{FF2B5EF4-FFF2-40B4-BE49-F238E27FC236}">
                <a16:creationId xmlns:a16="http://schemas.microsoft.com/office/drawing/2014/main" id="{FDBCAAC2-ACD3-B14D-B862-70087F136D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540" y="1221491"/>
            <a:ext cx="3401650" cy="252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 descr="Aspiration with solid fill">
            <a:extLst>
              <a:ext uri="{FF2B5EF4-FFF2-40B4-BE49-F238E27FC236}">
                <a16:creationId xmlns:a16="http://schemas.microsoft.com/office/drawing/2014/main" id="{72791AE4-9265-4905-93CB-A64766E12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594" y="1911780"/>
            <a:ext cx="2243813" cy="2243813"/>
          </a:xfrm>
          <a:prstGeom prst="rect">
            <a:avLst/>
          </a:prstGeom>
        </p:spPr>
      </p:pic>
      <p:sp>
        <p:nvSpPr>
          <p:cNvPr id="6" name="Google Shape;1276;p46">
            <a:extLst>
              <a:ext uri="{FF2B5EF4-FFF2-40B4-BE49-F238E27FC236}">
                <a16:creationId xmlns:a16="http://schemas.microsoft.com/office/drawing/2014/main" id="{35FA5B00-AD53-475E-B8C6-E7F5D349D907}"/>
              </a:ext>
            </a:extLst>
          </p:cNvPr>
          <p:cNvSpPr txBox="1">
            <a:spLocks/>
          </p:cNvSpPr>
          <p:nvPr/>
        </p:nvSpPr>
        <p:spPr>
          <a:xfrm flipH="1">
            <a:off x="1231064" y="4107525"/>
            <a:ext cx="149318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altLang="zh-CN" sz="2600" b="1"/>
              <a:t>Xingkai</a:t>
            </a:r>
            <a:r>
              <a:rPr lang="en-US" sz="2600" b="1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B913C-292B-8C49-9CB9-097B4DE09447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14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92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84"/>
    </mc:Choice>
    <mc:Fallback xmlns="">
      <p:transition spd="slow" advTm="11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273;p46">
            <a:extLst>
              <a:ext uri="{FF2B5EF4-FFF2-40B4-BE49-F238E27FC236}">
                <a16:creationId xmlns:a16="http://schemas.microsoft.com/office/drawing/2014/main" id="{E94BCDB9-F11B-9F46-AF57-9A36B3F1D2A8}"/>
              </a:ext>
            </a:extLst>
          </p:cNvPr>
          <p:cNvSpPr txBox="1">
            <a:spLocks/>
          </p:cNvSpPr>
          <p:nvPr/>
        </p:nvSpPr>
        <p:spPr>
          <a:xfrm flipH="1">
            <a:off x="3466751" y="168969"/>
            <a:ext cx="27919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r>
              <a:rPr lang="en-US" sz="3500"/>
              <a:t>Scenario </a:t>
            </a:r>
            <a:r>
              <a:rPr lang="en-US" altLang="zh-CN" sz="3500"/>
              <a:t>D</a:t>
            </a:r>
            <a:endParaRPr lang="en-US" sz="3500"/>
          </a:p>
        </p:txBody>
      </p:sp>
      <p:sp>
        <p:nvSpPr>
          <p:cNvPr id="61" name="Google Shape;1275;p46">
            <a:extLst>
              <a:ext uri="{FF2B5EF4-FFF2-40B4-BE49-F238E27FC236}">
                <a16:creationId xmlns:a16="http://schemas.microsoft.com/office/drawing/2014/main" id="{A9376BBA-C5F1-4043-B305-92A3827ECDB9}"/>
              </a:ext>
            </a:extLst>
          </p:cNvPr>
          <p:cNvSpPr txBox="1">
            <a:spLocks/>
          </p:cNvSpPr>
          <p:nvPr/>
        </p:nvSpPr>
        <p:spPr>
          <a:xfrm flipH="1">
            <a:off x="1129558" y="1836972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altLang="zh-CN" sz="2000"/>
              <a:t>Zubin</a:t>
            </a:r>
            <a:endParaRPr lang="en-US" sz="2000"/>
          </a:p>
        </p:txBody>
      </p:sp>
      <p:sp>
        <p:nvSpPr>
          <p:cNvPr id="62" name="Google Shape;1276;p46">
            <a:extLst>
              <a:ext uri="{FF2B5EF4-FFF2-40B4-BE49-F238E27FC236}">
                <a16:creationId xmlns:a16="http://schemas.microsoft.com/office/drawing/2014/main" id="{88E7BED7-134F-ED4A-8E3F-72D2DAF29E84}"/>
              </a:ext>
            </a:extLst>
          </p:cNvPr>
          <p:cNvSpPr txBox="1">
            <a:spLocks/>
          </p:cNvSpPr>
          <p:nvPr/>
        </p:nvSpPr>
        <p:spPr>
          <a:xfrm flipH="1">
            <a:off x="1089815" y="2946053"/>
            <a:ext cx="1056595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Olivier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569FC4-7FC1-304F-8A76-04F05B9F09A4}"/>
              </a:ext>
            </a:extLst>
          </p:cNvPr>
          <p:cNvSpPr txBox="1"/>
          <p:nvPr/>
        </p:nvSpPr>
        <p:spPr>
          <a:xfrm>
            <a:off x="957956" y="684737"/>
            <a:ext cx="7622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chemeClr val="dk1"/>
                </a:solidFill>
                <a:latin typeface="DM Sans"/>
                <a:sym typeface="DM Sans"/>
              </a:rPr>
              <a:t>QUESTION: </a:t>
            </a:r>
            <a:r>
              <a:rPr lang="en-US" sz="2200">
                <a:solidFill>
                  <a:schemeClr val="dk1"/>
                </a:solidFill>
                <a:latin typeface="DM Sans"/>
                <a:sym typeface="DM Sans"/>
              </a:rPr>
              <a:t>Is there a difference in franchise popularity?</a:t>
            </a:r>
          </a:p>
        </p:txBody>
      </p:sp>
      <p:pic>
        <p:nvPicPr>
          <p:cNvPr id="64" name="Graphic 63" descr="Treasure chest outline">
            <a:extLst>
              <a:ext uri="{FF2B5EF4-FFF2-40B4-BE49-F238E27FC236}">
                <a16:creationId xmlns:a16="http://schemas.microsoft.com/office/drawing/2014/main" id="{C7915F50-D20D-364F-B9D9-36A2431B7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2514" y="2000151"/>
            <a:ext cx="815863" cy="815863"/>
          </a:xfrm>
          <a:prstGeom prst="rect">
            <a:avLst/>
          </a:prstGeom>
        </p:spPr>
      </p:pic>
      <p:sp>
        <p:nvSpPr>
          <p:cNvPr id="65" name="Google Shape;1275;p46">
            <a:extLst>
              <a:ext uri="{FF2B5EF4-FFF2-40B4-BE49-F238E27FC236}">
                <a16:creationId xmlns:a16="http://schemas.microsoft.com/office/drawing/2014/main" id="{A1BBFA29-F6D3-F042-B40B-924C64CAF122}"/>
              </a:ext>
            </a:extLst>
          </p:cNvPr>
          <p:cNvSpPr txBox="1">
            <a:spLocks/>
          </p:cNvSpPr>
          <p:nvPr/>
        </p:nvSpPr>
        <p:spPr>
          <a:xfrm flipH="1">
            <a:off x="996694" y="1132121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b="1"/>
              <a:t>Groups</a:t>
            </a:r>
          </a:p>
        </p:txBody>
      </p:sp>
      <p:sp>
        <p:nvSpPr>
          <p:cNvPr id="66" name="Google Shape;1275;p46">
            <a:extLst>
              <a:ext uri="{FF2B5EF4-FFF2-40B4-BE49-F238E27FC236}">
                <a16:creationId xmlns:a16="http://schemas.microsoft.com/office/drawing/2014/main" id="{21F38097-AD87-0949-9FE0-3202265C1E88}"/>
              </a:ext>
            </a:extLst>
          </p:cNvPr>
          <p:cNvSpPr txBox="1">
            <a:spLocks/>
          </p:cNvSpPr>
          <p:nvPr/>
        </p:nvSpPr>
        <p:spPr>
          <a:xfrm flipH="1">
            <a:off x="5607957" y="1469171"/>
            <a:ext cx="1801835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b="1"/>
              <a:t>Measures</a:t>
            </a:r>
          </a:p>
        </p:txBody>
      </p:sp>
      <p:sp>
        <p:nvSpPr>
          <p:cNvPr id="67" name="Google Shape;1276;p46">
            <a:extLst>
              <a:ext uri="{FF2B5EF4-FFF2-40B4-BE49-F238E27FC236}">
                <a16:creationId xmlns:a16="http://schemas.microsoft.com/office/drawing/2014/main" id="{F1086D9A-0200-844D-98AC-1DCC2A13B168}"/>
              </a:ext>
            </a:extLst>
          </p:cNvPr>
          <p:cNvSpPr txBox="1">
            <a:spLocks/>
          </p:cNvSpPr>
          <p:nvPr/>
        </p:nvSpPr>
        <p:spPr>
          <a:xfrm flipH="1">
            <a:off x="5186889" y="2081711"/>
            <a:ext cx="2633008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Box Office Revenue</a:t>
            </a:r>
          </a:p>
        </p:txBody>
      </p:sp>
      <p:sp>
        <p:nvSpPr>
          <p:cNvPr id="68" name="Google Shape;1275;p46">
            <a:extLst>
              <a:ext uri="{FF2B5EF4-FFF2-40B4-BE49-F238E27FC236}">
                <a16:creationId xmlns:a16="http://schemas.microsoft.com/office/drawing/2014/main" id="{737CFAF7-0D95-C643-8318-31FB0C228BBA}"/>
              </a:ext>
            </a:extLst>
          </p:cNvPr>
          <p:cNvSpPr txBox="1">
            <a:spLocks/>
          </p:cNvSpPr>
          <p:nvPr/>
        </p:nvSpPr>
        <p:spPr>
          <a:xfrm flipH="1">
            <a:off x="3575640" y="4007772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altLang="zh-CN" sz="2000">
                <a:solidFill>
                  <a:schemeClr val="accent1"/>
                </a:solidFill>
                <a:latin typeface="Eczar ExtraBold"/>
                <a:cs typeface="Eczar ExtraBold"/>
              </a:rPr>
              <a:t>Proper test:</a:t>
            </a:r>
            <a:endParaRPr lang="en-US" sz="2000">
              <a:solidFill>
                <a:schemeClr val="accent1"/>
              </a:solidFill>
              <a:latin typeface="Eczar ExtraBold"/>
              <a:cs typeface="Eczar ExtraBold"/>
            </a:endParaRPr>
          </a:p>
        </p:txBody>
      </p:sp>
      <p:pic>
        <p:nvPicPr>
          <p:cNvPr id="69" name="Graphic 68" descr="Badge 1 with solid fill">
            <a:extLst>
              <a:ext uri="{FF2B5EF4-FFF2-40B4-BE49-F238E27FC236}">
                <a16:creationId xmlns:a16="http://schemas.microsoft.com/office/drawing/2014/main" id="{99EB96A9-F24B-124B-8078-D38AF5E95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496" y="1822718"/>
            <a:ext cx="674100" cy="674100"/>
          </a:xfrm>
          <a:prstGeom prst="rect">
            <a:avLst/>
          </a:prstGeom>
        </p:spPr>
      </p:pic>
      <p:pic>
        <p:nvPicPr>
          <p:cNvPr id="70" name="Graphic 69" descr="Badge 1 with solid fill">
            <a:extLst>
              <a:ext uri="{FF2B5EF4-FFF2-40B4-BE49-F238E27FC236}">
                <a16:creationId xmlns:a16="http://schemas.microsoft.com/office/drawing/2014/main" id="{EB12BAA0-BB26-2B41-8BA8-58D8CFBFD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2255" y="2141914"/>
            <a:ext cx="674100" cy="674100"/>
          </a:xfrm>
          <a:prstGeom prst="rect">
            <a:avLst/>
          </a:prstGeom>
        </p:spPr>
      </p:pic>
      <p:pic>
        <p:nvPicPr>
          <p:cNvPr id="71" name="Graphic 70" descr="Badge with solid fill">
            <a:extLst>
              <a:ext uri="{FF2B5EF4-FFF2-40B4-BE49-F238E27FC236}">
                <a16:creationId xmlns:a16="http://schemas.microsoft.com/office/drawing/2014/main" id="{DC9DE0D3-1CE5-3F4C-84F8-5CAE1C9E78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496" y="2916867"/>
            <a:ext cx="674100" cy="674100"/>
          </a:xfrm>
          <a:prstGeom prst="rect">
            <a:avLst/>
          </a:prstGeom>
        </p:spPr>
      </p:pic>
      <p:pic>
        <p:nvPicPr>
          <p:cNvPr id="73" name="Picture 16" descr="Harry potter  free icon">
            <a:extLst>
              <a:ext uri="{FF2B5EF4-FFF2-40B4-BE49-F238E27FC236}">
                <a16:creationId xmlns:a16="http://schemas.microsoft.com/office/drawing/2014/main" id="{C382FC1C-1624-EF48-AF58-3BF7B056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55" y="1708874"/>
            <a:ext cx="901788" cy="90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8" descr="Elijah wood, frodo, frodo baggins, lord of the rings icon - Free download">
            <a:extLst>
              <a:ext uri="{FF2B5EF4-FFF2-40B4-BE49-F238E27FC236}">
                <a16:creationId xmlns:a16="http://schemas.microsoft.com/office/drawing/2014/main" id="{2E342B13-1F9F-F34C-BC12-C8D79B4A7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69" y="2699237"/>
            <a:ext cx="1109359" cy="110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276;p46">
            <a:extLst>
              <a:ext uri="{FF2B5EF4-FFF2-40B4-BE49-F238E27FC236}">
                <a16:creationId xmlns:a16="http://schemas.microsoft.com/office/drawing/2014/main" id="{BA71CEFC-DB45-3543-9364-FB984826DA7C}"/>
              </a:ext>
            </a:extLst>
          </p:cNvPr>
          <p:cNvSpPr txBox="1">
            <a:spLocks/>
          </p:cNvSpPr>
          <p:nvPr/>
        </p:nvSpPr>
        <p:spPr>
          <a:xfrm flipH="1">
            <a:off x="1118146" y="3914466"/>
            <a:ext cx="1056595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altLang="zh-CN" sz="2000"/>
              <a:t>Fiona</a:t>
            </a:r>
            <a:r>
              <a:rPr lang="en-US" sz="2000"/>
              <a:t> 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13D8102-6244-7541-B2A0-71CEE2300F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674" t="16066" r="38641" b="53925"/>
          <a:stretch/>
        </p:blipFill>
        <p:spPr>
          <a:xfrm>
            <a:off x="2297461" y="3886407"/>
            <a:ext cx="1005573" cy="916830"/>
          </a:xfrm>
          <a:prstGeom prst="rect">
            <a:avLst/>
          </a:prstGeom>
        </p:spPr>
      </p:pic>
      <p:pic>
        <p:nvPicPr>
          <p:cNvPr id="19" name="Picture 28" descr="five star rating Icon - Download five star rating Icon 2155115 | Noun  Project">
            <a:extLst>
              <a:ext uri="{FF2B5EF4-FFF2-40B4-BE49-F238E27FC236}">
                <a16:creationId xmlns:a16="http://schemas.microsoft.com/office/drawing/2014/main" id="{A9F5DD73-40BA-4E49-8F92-1BDE4D478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6" b="40366"/>
          <a:stretch/>
        </p:blipFill>
        <p:spPr bwMode="auto">
          <a:xfrm>
            <a:off x="6726733" y="3152907"/>
            <a:ext cx="2186328" cy="4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3 with solid fill">
            <a:extLst>
              <a:ext uri="{FF2B5EF4-FFF2-40B4-BE49-F238E27FC236}">
                <a16:creationId xmlns:a16="http://schemas.microsoft.com/office/drawing/2014/main" id="{FF80DCC4-9F27-F949-8087-E7E5763B83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496" y="4007772"/>
            <a:ext cx="674100" cy="674100"/>
          </a:xfrm>
          <a:prstGeom prst="rect">
            <a:avLst/>
          </a:prstGeom>
        </p:spPr>
      </p:pic>
      <p:pic>
        <p:nvPicPr>
          <p:cNvPr id="22" name="Graphic 21" descr="Badge with solid fill">
            <a:extLst>
              <a:ext uri="{FF2B5EF4-FFF2-40B4-BE49-F238E27FC236}">
                <a16:creationId xmlns:a16="http://schemas.microsoft.com/office/drawing/2014/main" id="{B3C7AFAB-8CB8-3648-8D6D-33D6AC694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2255" y="3045432"/>
            <a:ext cx="674100" cy="674100"/>
          </a:xfrm>
          <a:prstGeom prst="rect">
            <a:avLst/>
          </a:prstGeom>
        </p:spPr>
      </p:pic>
      <p:sp>
        <p:nvSpPr>
          <p:cNvPr id="23" name="Google Shape;1276;p46">
            <a:extLst>
              <a:ext uri="{FF2B5EF4-FFF2-40B4-BE49-F238E27FC236}">
                <a16:creationId xmlns:a16="http://schemas.microsoft.com/office/drawing/2014/main" id="{75018962-C81E-CE40-A2F5-116E2DC66EC0}"/>
              </a:ext>
            </a:extLst>
          </p:cNvPr>
          <p:cNvSpPr txBox="1">
            <a:spLocks/>
          </p:cNvSpPr>
          <p:nvPr/>
        </p:nvSpPr>
        <p:spPr>
          <a:xfrm flipH="1">
            <a:off x="5186889" y="3045432"/>
            <a:ext cx="2633008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altLang="zh-CN" sz="2000"/>
              <a:t>IMDB</a:t>
            </a:r>
            <a:r>
              <a:rPr lang="zh-CN" altLang="en-US" sz="2000"/>
              <a:t> </a:t>
            </a:r>
            <a:r>
              <a:rPr lang="en-US" altLang="zh-CN" sz="2000"/>
              <a:t>Rating</a:t>
            </a:r>
            <a:endParaRPr lang="en-US" sz="2000"/>
          </a:p>
        </p:txBody>
      </p:sp>
      <p:sp>
        <p:nvSpPr>
          <p:cNvPr id="24" name="Google Shape;1275;p46">
            <a:extLst>
              <a:ext uri="{FF2B5EF4-FFF2-40B4-BE49-F238E27FC236}">
                <a16:creationId xmlns:a16="http://schemas.microsoft.com/office/drawing/2014/main" id="{4BF41081-5A67-4A7F-BD42-85392055D17F}"/>
              </a:ext>
            </a:extLst>
          </p:cNvPr>
          <p:cNvSpPr txBox="1">
            <a:spLocks/>
          </p:cNvSpPr>
          <p:nvPr/>
        </p:nvSpPr>
        <p:spPr>
          <a:xfrm flipH="1">
            <a:off x="5182551" y="4007772"/>
            <a:ext cx="2459219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Clr>
                <a:srgbClr val="000000"/>
              </a:buClr>
              <a:buFont typeface="Arial"/>
            </a:pPr>
            <a:r>
              <a:rPr lang="en-US" altLang="zh-CN" sz="2000">
                <a:solidFill>
                  <a:schemeClr val="accent1"/>
                </a:solidFill>
                <a:latin typeface="Eczar" panose="020B0604020202020204" charset="0"/>
                <a:cs typeface="Eczar" panose="020B0604020202020204" charset="0"/>
                <a:sym typeface="Arial"/>
              </a:rPr>
              <a:t>MANOVA</a:t>
            </a:r>
            <a:endParaRPr lang="en-US" sz="2000">
              <a:solidFill>
                <a:schemeClr val="accent1"/>
              </a:solidFill>
              <a:latin typeface="Eczar" panose="020B0604020202020204" charset="0"/>
              <a:cs typeface="Eczar" panose="020B0604020202020204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BF8D98-4CE7-304C-BF11-A3538092B9D5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5066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98"/>
    </mc:Choice>
    <mc:Fallback xmlns="">
      <p:transition spd="slow" advTm="126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275;p46">
            <a:extLst>
              <a:ext uri="{FF2B5EF4-FFF2-40B4-BE49-F238E27FC236}">
                <a16:creationId xmlns:a16="http://schemas.microsoft.com/office/drawing/2014/main" id="{422B224F-B9E2-4A0F-B127-6E82AD70C7CE}"/>
              </a:ext>
            </a:extLst>
          </p:cNvPr>
          <p:cNvSpPr txBox="1">
            <a:spLocks/>
          </p:cNvSpPr>
          <p:nvPr/>
        </p:nvSpPr>
        <p:spPr>
          <a:xfrm rot="16200000" flipH="1">
            <a:off x="-707252" y="2164422"/>
            <a:ext cx="215423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800" b="1"/>
              <a:t>IMDB Rating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BE3B5-32BB-4680-97B8-2F411326C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9" y="493375"/>
            <a:ext cx="4407284" cy="4220760"/>
          </a:xfrm>
          <a:prstGeom prst="rect">
            <a:avLst/>
          </a:prstGeom>
        </p:spPr>
      </p:pic>
      <p:sp>
        <p:nvSpPr>
          <p:cNvPr id="14" name="Google Shape;1273;p46">
            <a:extLst>
              <a:ext uri="{FF2B5EF4-FFF2-40B4-BE49-F238E27FC236}">
                <a16:creationId xmlns:a16="http://schemas.microsoft.com/office/drawing/2014/main" id="{09C0E19A-DD50-4E8C-8A2E-C7F3AD8C226C}"/>
              </a:ext>
            </a:extLst>
          </p:cNvPr>
          <p:cNvSpPr txBox="1">
            <a:spLocks/>
          </p:cNvSpPr>
          <p:nvPr/>
        </p:nvSpPr>
        <p:spPr>
          <a:xfrm flipH="1">
            <a:off x="2076754" y="102298"/>
            <a:ext cx="510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2500"/>
              <a:t>MANOVA Visualization</a:t>
            </a:r>
          </a:p>
        </p:txBody>
      </p:sp>
      <p:sp>
        <p:nvSpPr>
          <p:cNvPr id="15" name="Google Shape;1275;p46">
            <a:extLst>
              <a:ext uri="{FF2B5EF4-FFF2-40B4-BE49-F238E27FC236}">
                <a16:creationId xmlns:a16="http://schemas.microsoft.com/office/drawing/2014/main" id="{34A61CCF-4ED5-4CD9-AAB9-B1570103FCE9}"/>
              </a:ext>
            </a:extLst>
          </p:cNvPr>
          <p:cNvSpPr txBox="1">
            <a:spLocks/>
          </p:cNvSpPr>
          <p:nvPr/>
        </p:nvSpPr>
        <p:spPr>
          <a:xfrm flipH="1">
            <a:off x="1544169" y="4514216"/>
            <a:ext cx="215423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800" b="1"/>
              <a:t>Box Office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69C3D3-1886-4DDB-A471-001DA61B6A5F}"/>
              </a:ext>
            </a:extLst>
          </p:cNvPr>
          <p:cNvGrpSpPr/>
          <p:nvPr/>
        </p:nvGrpSpPr>
        <p:grpSpPr>
          <a:xfrm>
            <a:off x="5821401" y="1984513"/>
            <a:ext cx="2242613" cy="2262326"/>
            <a:chOff x="6363128" y="1828094"/>
            <a:chExt cx="2061152" cy="185614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7AAD7E5-52CE-4739-BC55-CD4B628E7F37}"/>
                </a:ext>
              </a:extLst>
            </p:cNvPr>
            <p:cNvSpPr/>
            <p:nvPr/>
          </p:nvSpPr>
          <p:spPr>
            <a:xfrm>
              <a:off x="6363128" y="1828838"/>
              <a:ext cx="1932916" cy="185539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oogle Shape;1397;p54">
              <a:extLst>
                <a:ext uri="{FF2B5EF4-FFF2-40B4-BE49-F238E27FC236}">
                  <a16:creationId xmlns:a16="http://schemas.microsoft.com/office/drawing/2014/main" id="{B09D6758-BDC9-4962-8370-75B434727A8B}"/>
                </a:ext>
              </a:extLst>
            </p:cNvPr>
            <p:cNvSpPr txBox="1">
              <a:spLocks/>
            </p:cNvSpPr>
            <p:nvPr/>
          </p:nvSpPr>
          <p:spPr>
            <a:xfrm>
              <a:off x="6363128" y="1828094"/>
              <a:ext cx="2061152" cy="434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accent1"/>
                  </a:solidFill>
                  <a:latin typeface="Eczar ExtraBold"/>
                  <a:cs typeface="Eczar ExtraBold"/>
                  <a:sym typeface="Eczar ExtraBold"/>
                </a:rPr>
                <a:t>NULL HYPOTHESIS</a:t>
              </a:r>
            </a:p>
            <a:p>
              <a:pPr algn="ctr">
                <a:buClr>
                  <a:schemeClr val="dk1"/>
                </a:buClr>
                <a:buSzPts val="1800"/>
              </a:pPr>
              <a:endParaRPr lang="en-US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F5E63F2-776C-4D7F-B762-6643B7DC324A}"/>
              </a:ext>
            </a:extLst>
          </p:cNvPr>
          <p:cNvSpPr txBox="1"/>
          <p:nvPr/>
        </p:nvSpPr>
        <p:spPr>
          <a:xfrm>
            <a:off x="7180954" y="4753803"/>
            <a:ext cx="1237979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baseline="-25000">
                <a:solidFill>
                  <a:schemeClr val="dk1"/>
                </a:solidFill>
                <a:latin typeface="DM Sans"/>
              </a:rPr>
              <a:t>* Inflation-adjusted USD</a:t>
            </a:r>
          </a:p>
        </p:txBody>
      </p:sp>
      <p:sp>
        <p:nvSpPr>
          <p:cNvPr id="41" name="Google Shape;1276;p46">
            <a:extLst>
              <a:ext uri="{FF2B5EF4-FFF2-40B4-BE49-F238E27FC236}">
                <a16:creationId xmlns:a16="http://schemas.microsoft.com/office/drawing/2014/main" id="{CB0E21DD-2C38-4DD1-A30B-6688994C4A50}"/>
              </a:ext>
            </a:extLst>
          </p:cNvPr>
          <p:cNvSpPr txBox="1">
            <a:spLocks/>
          </p:cNvSpPr>
          <p:nvPr/>
        </p:nvSpPr>
        <p:spPr>
          <a:xfrm flipH="1">
            <a:off x="5450990" y="794731"/>
            <a:ext cx="2195285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# of Variables:</a:t>
            </a:r>
          </a:p>
        </p:txBody>
      </p:sp>
      <p:sp>
        <p:nvSpPr>
          <p:cNvPr id="42" name="Google Shape;1276;p46">
            <a:extLst>
              <a:ext uri="{FF2B5EF4-FFF2-40B4-BE49-F238E27FC236}">
                <a16:creationId xmlns:a16="http://schemas.microsoft.com/office/drawing/2014/main" id="{4DF437C0-EFDE-4B47-9F0F-0058460EAAB5}"/>
              </a:ext>
            </a:extLst>
          </p:cNvPr>
          <p:cNvSpPr txBox="1">
            <a:spLocks/>
          </p:cNvSpPr>
          <p:nvPr/>
        </p:nvSpPr>
        <p:spPr>
          <a:xfrm flipH="1">
            <a:off x="5464973" y="1229407"/>
            <a:ext cx="2055759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# of Groups: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EA600-D6A4-8342-BABA-EF5C65EE10F5}"/>
                  </a:ext>
                </a:extLst>
              </p:cNvPr>
              <p:cNvSpPr txBox="1"/>
              <p:nvPr/>
            </p:nvSpPr>
            <p:spPr>
              <a:xfrm>
                <a:off x="6120109" y="2301208"/>
                <a:ext cx="1505669" cy="2647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𝐵𝑜𝑥𝑂𝑓𝑓𝑖𝑐𝑒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𝐻𝑃</m:t>
                                </m:r>
                                <m:r>
                                  <m:rPr>
                                    <m:nor/>
                                  </m:rPr>
                                  <a:rPr lang="en-CN" baseline="-25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𝐼𝑀𝐷𝐵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𝐻𝑃</m:t>
                                </m:r>
                                <m:r>
                                  <m:rPr>
                                    <m:nor/>
                                  </m:rPr>
                                  <a:rPr lang="en-CN" baseline="-25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aseline="-25000"/>
              </a:p>
              <a:p>
                <a:pPr algn="ctr"/>
                <a:endParaRPr lang="en-US" baseline="-25000"/>
              </a:p>
              <a:p>
                <a:pPr algn="ctr"/>
                <a:r>
                  <a:rPr lang="en-US" baseline="-25000"/>
                  <a:t>=</a:t>
                </a:r>
              </a:p>
              <a:p>
                <a:pPr algn="ctr"/>
                <a:endParaRPr lang="en-US" baseline="-2500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𝐵𝑜𝑥𝑂𝑓𝑓𝑖𝑐𝑒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𝐿𝑂𝑇𝑅</m:t>
                              </m:r>
                              <m:r>
                                <m:rPr>
                                  <m:nor/>
                                </m:rPr>
                                <a:rPr lang="en-CN" baseline="-25000" dirty="0"/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𝐼𝑀𝐷𝐵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𝐿𝑂𝑇𝑅</m:t>
                              </m:r>
                              <m:r>
                                <m:rPr>
                                  <m:nor/>
                                </m:rPr>
                                <a:rPr lang="en-CN" baseline="-25000" dirty="0"/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aseline="-25000"/>
                  <a:t> </a:t>
                </a:r>
              </a:p>
              <a:p>
                <a:pPr algn="ctr"/>
                <a:r>
                  <a:rPr lang="en-US" baseline="-25000"/>
                  <a:t>=</a:t>
                </a:r>
                <a:endParaRPr lang="en-CN"/>
              </a:p>
              <a:p>
                <a:pPr algn="ctr"/>
                <a:endParaRPr lang="en-US" baseline="-250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𝐵𝑜𝑥𝑂𝑓𝑓𝑖𝑐𝑒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𝑆𝑊</m:t>
                                </m:r>
                                <m:r>
                                  <m:rPr>
                                    <m:nor/>
                                  </m:rPr>
                                  <a:rPr lang="en-CN" baseline="-25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𝐼𝑀𝐷𝐵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𝑆𝑊</m:t>
                                </m:r>
                                <m:r>
                                  <m:rPr>
                                    <m:nor/>
                                  </m:rPr>
                                  <a:rPr lang="en-CN" baseline="-25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/>
              </a:p>
              <a:p>
                <a:pPr algn="ctr"/>
                <a:endParaRPr lang="en-US" baseline="-25000"/>
              </a:p>
              <a:p>
                <a:pPr algn="ctr"/>
                <a:endParaRPr lang="en-CN"/>
              </a:p>
              <a:p>
                <a:pPr algn="ctr"/>
                <a:endParaRPr lang="en-CN"/>
              </a:p>
              <a:p>
                <a:pPr algn="ctr"/>
                <a:endParaRPr lang="en-CN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EA600-D6A4-8342-BABA-EF5C65EE1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09" y="2301208"/>
                <a:ext cx="1505669" cy="2647520"/>
              </a:xfrm>
              <a:prstGeom prst="rect">
                <a:avLst/>
              </a:prstGeom>
              <a:blipFill>
                <a:blip r:embed="rId4"/>
                <a:stretch>
                  <a:fillRect t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082478B-D805-49DC-BDC0-9232163BA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730" y="3976792"/>
            <a:ext cx="1066529" cy="588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7CAF48-C5E6-5D47-BA3F-B7CAF504F913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16</a:t>
            </a:r>
          </a:p>
        </p:txBody>
      </p:sp>
      <p:pic>
        <p:nvPicPr>
          <p:cNvPr id="3" name="Graphic 2" descr="Badge outline">
            <a:extLst>
              <a:ext uri="{FF2B5EF4-FFF2-40B4-BE49-F238E27FC236}">
                <a16:creationId xmlns:a16="http://schemas.microsoft.com/office/drawing/2014/main" id="{2E7BF4DC-474D-3C4A-9C02-454D88A38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4714" y="896661"/>
            <a:ext cx="426144" cy="426144"/>
          </a:xfrm>
          <a:prstGeom prst="rect">
            <a:avLst/>
          </a:prstGeom>
        </p:spPr>
      </p:pic>
      <p:pic>
        <p:nvPicPr>
          <p:cNvPr id="6" name="Graphic 5" descr="Badge 3 outline">
            <a:extLst>
              <a:ext uri="{FF2B5EF4-FFF2-40B4-BE49-F238E27FC236}">
                <a16:creationId xmlns:a16="http://schemas.microsoft.com/office/drawing/2014/main" id="{F042C3EF-13D6-A445-A608-98ACFD1CC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0554" y="1348785"/>
            <a:ext cx="426144" cy="42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05"/>
    </mc:Choice>
    <mc:Fallback xmlns="">
      <p:transition spd="slow" advTm="2040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63"/>
          <p:cNvSpPr txBox="1">
            <a:spLocks noGrp="1"/>
          </p:cNvSpPr>
          <p:nvPr>
            <p:ph type="title"/>
          </p:nvPr>
        </p:nvSpPr>
        <p:spPr>
          <a:xfrm flipH="1">
            <a:off x="816390" y="3051042"/>
            <a:ext cx="751117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/>
              <a:t>    Strengths &amp; Limitations </a:t>
            </a:r>
            <a:br>
              <a:rPr lang="en-US" altLang="zh-CN" sz="3600"/>
            </a:br>
            <a:r>
              <a:rPr lang="en-US" altLang="zh-CN" sz="3600"/>
              <a:t>of </a:t>
            </a:r>
            <a:br>
              <a:rPr lang="en-US" altLang="zh-CN" sz="3600"/>
            </a:br>
            <a:r>
              <a:rPr lang="en-US" altLang="zh-CN" sz="3600"/>
              <a:t>MANOVA</a:t>
            </a:r>
            <a:endParaRPr lang="en-US" sz="3600"/>
          </a:p>
        </p:txBody>
      </p:sp>
      <p:sp>
        <p:nvSpPr>
          <p:cNvPr id="1602" name="Google Shape;1602;p6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603" name="Google Shape;1603;p63"/>
          <p:cNvGrpSpPr/>
          <p:nvPr/>
        </p:nvGrpSpPr>
        <p:grpSpPr>
          <a:xfrm rot="10800000" flipH="1">
            <a:off x="4132619" y="2061080"/>
            <a:ext cx="878758" cy="401641"/>
            <a:chOff x="2676400" y="646800"/>
            <a:chExt cx="548675" cy="250775"/>
          </a:xfrm>
        </p:grpSpPr>
        <p:sp>
          <p:nvSpPr>
            <p:cNvPr id="1604" name="Google Shape;1604;p63"/>
            <p:cNvSpPr/>
            <p:nvPr/>
          </p:nvSpPr>
          <p:spPr>
            <a:xfrm>
              <a:off x="3112575" y="877800"/>
              <a:ext cx="112500" cy="19775"/>
            </a:xfrm>
            <a:custGeom>
              <a:avLst/>
              <a:gdLst/>
              <a:ahLst/>
              <a:cxnLst/>
              <a:rect l="l" t="t" r="r" b="b"/>
              <a:pathLst>
                <a:path w="4500" h="791" fill="none" extrusionOk="0">
                  <a:moveTo>
                    <a:pt x="1" y="791"/>
                  </a:moveTo>
                  <a:lnTo>
                    <a:pt x="449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3"/>
            <p:cNvSpPr/>
            <p:nvPr/>
          </p:nvSpPr>
          <p:spPr>
            <a:xfrm>
              <a:off x="3092050" y="786600"/>
              <a:ext cx="100350" cy="57025"/>
            </a:xfrm>
            <a:custGeom>
              <a:avLst/>
              <a:gdLst/>
              <a:ahLst/>
              <a:cxnLst/>
              <a:rect l="l" t="t" r="r" b="b"/>
              <a:pathLst>
                <a:path w="4014" h="2281" fill="none" extrusionOk="0">
                  <a:moveTo>
                    <a:pt x="1" y="2280"/>
                  </a:moveTo>
                  <a:lnTo>
                    <a:pt x="4013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3"/>
            <p:cNvSpPr/>
            <p:nvPr/>
          </p:nvSpPr>
          <p:spPr>
            <a:xfrm>
              <a:off x="3056350" y="712150"/>
              <a:ext cx="73725" cy="88150"/>
            </a:xfrm>
            <a:custGeom>
              <a:avLst/>
              <a:gdLst/>
              <a:ahLst/>
              <a:cxnLst/>
              <a:rect l="l" t="t" r="r" b="b"/>
              <a:pathLst>
                <a:path w="2949" h="3526" fill="none" extrusionOk="0">
                  <a:moveTo>
                    <a:pt x="0" y="3526"/>
                  </a:moveTo>
                  <a:lnTo>
                    <a:pt x="294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3"/>
            <p:cNvSpPr/>
            <p:nvPr/>
          </p:nvSpPr>
          <p:spPr>
            <a:xfrm>
              <a:off x="3006950" y="663500"/>
              <a:ext cx="39550" cy="108700"/>
            </a:xfrm>
            <a:custGeom>
              <a:avLst/>
              <a:gdLst/>
              <a:ahLst/>
              <a:cxnLst/>
              <a:rect l="l" t="t" r="r" b="b"/>
              <a:pathLst>
                <a:path w="1582" h="4348" fill="none" extrusionOk="0">
                  <a:moveTo>
                    <a:pt x="1" y="4347"/>
                  </a:moveTo>
                  <a:lnTo>
                    <a:pt x="158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3"/>
            <p:cNvSpPr/>
            <p:nvPr/>
          </p:nvSpPr>
          <p:spPr>
            <a:xfrm>
              <a:off x="2950725" y="646800"/>
              <a:ext cx="25" cy="114750"/>
            </a:xfrm>
            <a:custGeom>
              <a:avLst/>
              <a:gdLst/>
              <a:ahLst/>
              <a:cxnLst/>
              <a:rect l="l" t="t" r="r" b="b"/>
              <a:pathLst>
                <a:path w="1" h="4590" fill="none" extrusionOk="0">
                  <a:moveTo>
                    <a:pt x="0" y="459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3"/>
            <p:cNvSpPr/>
            <p:nvPr/>
          </p:nvSpPr>
          <p:spPr>
            <a:xfrm>
              <a:off x="2855725" y="663500"/>
              <a:ext cx="38775" cy="108700"/>
            </a:xfrm>
            <a:custGeom>
              <a:avLst/>
              <a:gdLst/>
              <a:ahLst/>
              <a:cxnLst/>
              <a:rect l="l" t="t" r="r" b="b"/>
              <a:pathLst>
                <a:path w="1551" h="4348" fill="none" extrusionOk="0">
                  <a:moveTo>
                    <a:pt x="1551" y="434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3"/>
            <p:cNvSpPr/>
            <p:nvPr/>
          </p:nvSpPr>
          <p:spPr>
            <a:xfrm>
              <a:off x="2771375" y="712150"/>
              <a:ext cx="73750" cy="88150"/>
            </a:xfrm>
            <a:custGeom>
              <a:avLst/>
              <a:gdLst/>
              <a:ahLst/>
              <a:cxnLst/>
              <a:rect l="l" t="t" r="r" b="b"/>
              <a:pathLst>
                <a:path w="2950" h="3526" fill="none" extrusionOk="0">
                  <a:moveTo>
                    <a:pt x="2949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3"/>
            <p:cNvSpPr/>
            <p:nvPr/>
          </p:nvSpPr>
          <p:spPr>
            <a:xfrm>
              <a:off x="2709825" y="786600"/>
              <a:ext cx="99575" cy="57025"/>
            </a:xfrm>
            <a:custGeom>
              <a:avLst/>
              <a:gdLst/>
              <a:ahLst/>
              <a:cxnLst/>
              <a:rect l="l" t="t" r="r" b="b"/>
              <a:pathLst>
                <a:path w="3983" h="2281" fill="none" extrusionOk="0">
                  <a:moveTo>
                    <a:pt x="3983" y="2280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3"/>
            <p:cNvSpPr/>
            <p:nvPr/>
          </p:nvSpPr>
          <p:spPr>
            <a:xfrm>
              <a:off x="2676400" y="877800"/>
              <a:ext cx="114000" cy="19775"/>
            </a:xfrm>
            <a:custGeom>
              <a:avLst/>
              <a:gdLst/>
              <a:ahLst/>
              <a:cxnLst/>
              <a:rect l="l" t="t" r="r" b="b"/>
              <a:pathLst>
                <a:path w="4560" h="791" fill="none" extrusionOk="0">
                  <a:moveTo>
                    <a:pt x="4560" y="791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613;p63"/>
          <p:cNvGrpSpPr/>
          <p:nvPr/>
        </p:nvGrpSpPr>
        <p:grpSpPr>
          <a:xfrm rot="-5400000">
            <a:off x="6808963" y="1006900"/>
            <a:ext cx="418388" cy="509913"/>
            <a:chOff x="533538" y="4134775"/>
            <a:chExt cx="418388" cy="509913"/>
          </a:xfrm>
        </p:grpSpPr>
        <p:sp>
          <p:nvSpPr>
            <p:cNvPr id="1614" name="Google Shape;1614;p63"/>
            <p:cNvSpPr/>
            <p:nvPr/>
          </p:nvSpPr>
          <p:spPr>
            <a:xfrm>
              <a:off x="533538" y="4319425"/>
              <a:ext cx="148200" cy="140600"/>
            </a:xfrm>
            <a:custGeom>
              <a:avLst/>
              <a:gdLst/>
              <a:ahLst/>
              <a:cxnLst/>
              <a:rect l="l" t="t" r="r" b="b"/>
              <a:pathLst>
                <a:path w="5928" h="5624" extrusionOk="0">
                  <a:moveTo>
                    <a:pt x="2979" y="0"/>
                  </a:moveTo>
                  <a:lnTo>
                    <a:pt x="3891" y="1855"/>
                  </a:lnTo>
                  <a:lnTo>
                    <a:pt x="5928" y="2159"/>
                  </a:lnTo>
                  <a:lnTo>
                    <a:pt x="4469" y="3618"/>
                  </a:lnTo>
                  <a:lnTo>
                    <a:pt x="4803" y="5624"/>
                  </a:lnTo>
                  <a:lnTo>
                    <a:pt x="2979" y="4681"/>
                  </a:lnTo>
                  <a:lnTo>
                    <a:pt x="1156" y="5624"/>
                  </a:lnTo>
                  <a:lnTo>
                    <a:pt x="1490" y="3618"/>
                  </a:lnTo>
                  <a:lnTo>
                    <a:pt x="1" y="2159"/>
                  </a:lnTo>
                  <a:lnTo>
                    <a:pt x="2068" y="18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3"/>
            <p:cNvSpPr/>
            <p:nvPr/>
          </p:nvSpPr>
          <p:spPr>
            <a:xfrm>
              <a:off x="637200" y="4572463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1977" y="943"/>
                  </a:lnTo>
                  <a:lnTo>
                    <a:pt x="3041" y="1095"/>
                  </a:lnTo>
                  <a:lnTo>
                    <a:pt x="2281" y="1855"/>
                  </a:lnTo>
                  <a:lnTo>
                    <a:pt x="2433" y="2888"/>
                  </a:lnTo>
                  <a:lnTo>
                    <a:pt x="1521" y="2372"/>
                  </a:lnTo>
                  <a:lnTo>
                    <a:pt x="578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3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3"/>
            <p:cNvSpPr/>
            <p:nvPr/>
          </p:nvSpPr>
          <p:spPr>
            <a:xfrm>
              <a:off x="875900" y="4500250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0" y="1"/>
                  </a:moveTo>
                  <a:lnTo>
                    <a:pt x="1976" y="943"/>
                  </a:lnTo>
                  <a:lnTo>
                    <a:pt x="3040" y="1095"/>
                  </a:lnTo>
                  <a:lnTo>
                    <a:pt x="2280" y="1855"/>
                  </a:lnTo>
                  <a:lnTo>
                    <a:pt x="2493" y="2888"/>
                  </a:lnTo>
                  <a:lnTo>
                    <a:pt x="1520" y="2371"/>
                  </a:lnTo>
                  <a:lnTo>
                    <a:pt x="578" y="2888"/>
                  </a:lnTo>
                  <a:lnTo>
                    <a:pt x="760" y="1855"/>
                  </a:lnTo>
                  <a:lnTo>
                    <a:pt x="1" y="1095"/>
                  </a:lnTo>
                  <a:lnTo>
                    <a:pt x="1064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3"/>
            <p:cNvSpPr/>
            <p:nvPr/>
          </p:nvSpPr>
          <p:spPr>
            <a:xfrm>
              <a:off x="605750" y="4134775"/>
              <a:ext cx="76000" cy="72200"/>
            </a:xfrm>
            <a:custGeom>
              <a:avLst/>
              <a:gdLst/>
              <a:ahLst/>
              <a:cxnLst/>
              <a:rect l="l" t="t" r="r" b="b"/>
              <a:pathLst>
                <a:path w="3040" h="2888" extrusionOk="0">
                  <a:moveTo>
                    <a:pt x="1520" y="0"/>
                  </a:moveTo>
                  <a:lnTo>
                    <a:pt x="1976" y="942"/>
                  </a:lnTo>
                  <a:lnTo>
                    <a:pt x="3040" y="1094"/>
                  </a:lnTo>
                  <a:lnTo>
                    <a:pt x="2280" y="1854"/>
                  </a:lnTo>
                  <a:lnTo>
                    <a:pt x="2462" y="2888"/>
                  </a:lnTo>
                  <a:lnTo>
                    <a:pt x="1520" y="2401"/>
                  </a:lnTo>
                  <a:lnTo>
                    <a:pt x="578" y="2888"/>
                  </a:lnTo>
                  <a:lnTo>
                    <a:pt x="760" y="1854"/>
                  </a:lnTo>
                  <a:lnTo>
                    <a:pt x="0" y="1094"/>
                  </a:lnTo>
                  <a:lnTo>
                    <a:pt x="1034" y="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3"/>
            <p:cNvSpPr/>
            <p:nvPr/>
          </p:nvSpPr>
          <p:spPr>
            <a:xfrm>
              <a:off x="799875" y="4319425"/>
              <a:ext cx="76025" cy="72225"/>
            </a:xfrm>
            <a:custGeom>
              <a:avLst/>
              <a:gdLst/>
              <a:ahLst/>
              <a:cxnLst/>
              <a:rect l="l" t="t" r="r" b="b"/>
              <a:pathLst>
                <a:path w="3041" h="2889" extrusionOk="0">
                  <a:moveTo>
                    <a:pt x="1521" y="1"/>
                  </a:moveTo>
                  <a:lnTo>
                    <a:pt x="2007" y="943"/>
                  </a:lnTo>
                  <a:lnTo>
                    <a:pt x="3040" y="1095"/>
                  </a:lnTo>
                  <a:lnTo>
                    <a:pt x="2281" y="1855"/>
                  </a:lnTo>
                  <a:lnTo>
                    <a:pt x="2463" y="2888"/>
                  </a:lnTo>
                  <a:lnTo>
                    <a:pt x="1521" y="2402"/>
                  </a:lnTo>
                  <a:lnTo>
                    <a:pt x="609" y="2888"/>
                  </a:lnTo>
                  <a:lnTo>
                    <a:pt x="761" y="1855"/>
                  </a:lnTo>
                  <a:lnTo>
                    <a:pt x="1" y="1095"/>
                  </a:lnTo>
                  <a:lnTo>
                    <a:pt x="1065" y="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19" name="Google Shape;1619;p63"/>
          <p:cNvCxnSpPr/>
          <p:nvPr/>
        </p:nvCxnSpPr>
        <p:spPr>
          <a:xfrm>
            <a:off x="5525038" y="1620300"/>
            <a:ext cx="1432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0" name="Google Shape;1620;p63"/>
          <p:cNvCxnSpPr/>
          <p:nvPr/>
        </p:nvCxnSpPr>
        <p:spPr>
          <a:xfrm>
            <a:off x="2186763" y="1620300"/>
            <a:ext cx="1432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093918-AA36-B04E-8F62-60FBB593757C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5236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3"/>
    </mc:Choice>
    <mc:Fallback xmlns="">
      <p:transition spd="slow" advTm="564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275;p46">
            <a:extLst>
              <a:ext uri="{FF2B5EF4-FFF2-40B4-BE49-F238E27FC236}">
                <a16:creationId xmlns:a16="http://schemas.microsoft.com/office/drawing/2014/main" id="{422B224F-B9E2-4A0F-B127-6E82AD70C7CE}"/>
              </a:ext>
            </a:extLst>
          </p:cNvPr>
          <p:cNvSpPr txBox="1">
            <a:spLocks/>
          </p:cNvSpPr>
          <p:nvPr/>
        </p:nvSpPr>
        <p:spPr>
          <a:xfrm rot="16200000" flipH="1">
            <a:off x="-720943" y="2162551"/>
            <a:ext cx="215423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800" b="1"/>
              <a:t>IMDB Rating</a:t>
            </a:r>
          </a:p>
        </p:txBody>
      </p:sp>
      <p:sp>
        <p:nvSpPr>
          <p:cNvPr id="14" name="Google Shape;1273;p46">
            <a:extLst>
              <a:ext uri="{FF2B5EF4-FFF2-40B4-BE49-F238E27FC236}">
                <a16:creationId xmlns:a16="http://schemas.microsoft.com/office/drawing/2014/main" id="{09C0E19A-DD50-4E8C-8A2E-C7F3AD8C226C}"/>
              </a:ext>
            </a:extLst>
          </p:cNvPr>
          <p:cNvSpPr txBox="1">
            <a:spLocks/>
          </p:cNvSpPr>
          <p:nvPr/>
        </p:nvSpPr>
        <p:spPr>
          <a:xfrm flipH="1">
            <a:off x="1534479" y="111037"/>
            <a:ext cx="672303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2500"/>
              <a:t>MANOVA </a:t>
            </a:r>
            <a:r>
              <a:rPr lang="en-US" altLang="zh-CN" sz="2500"/>
              <a:t>Strength</a:t>
            </a:r>
            <a:r>
              <a:rPr lang="en-US" sz="2500"/>
              <a:t> #1: Pattern Detection</a:t>
            </a:r>
          </a:p>
        </p:txBody>
      </p:sp>
      <p:sp>
        <p:nvSpPr>
          <p:cNvPr id="15" name="Google Shape;1275;p46">
            <a:extLst>
              <a:ext uri="{FF2B5EF4-FFF2-40B4-BE49-F238E27FC236}">
                <a16:creationId xmlns:a16="http://schemas.microsoft.com/office/drawing/2014/main" id="{34A61CCF-4ED5-4CD9-AAB9-B1570103FCE9}"/>
              </a:ext>
            </a:extLst>
          </p:cNvPr>
          <p:cNvSpPr txBox="1">
            <a:spLocks/>
          </p:cNvSpPr>
          <p:nvPr/>
        </p:nvSpPr>
        <p:spPr>
          <a:xfrm flipH="1">
            <a:off x="1923194" y="4657958"/>
            <a:ext cx="2154230" cy="48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/>
              <a:t>Box Office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5E63F2-776C-4D7F-B762-6643B7DC324A}"/>
              </a:ext>
            </a:extLst>
          </p:cNvPr>
          <p:cNvSpPr txBox="1"/>
          <p:nvPr/>
        </p:nvSpPr>
        <p:spPr>
          <a:xfrm>
            <a:off x="6335976" y="4657958"/>
            <a:ext cx="229209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baseline="-25000">
                <a:solidFill>
                  <a:schemeClr val="dk1"/>
                </a:solidFill>
                <a:latin typeface="DM Sans"/>
              </a:rPr>
              <a:t>Inflation-adjusted USD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baseline="-25000">
                <a:solidFill>
                  <a:schemeClr val="dk1"/>
                </a:solidFill>
                <a:latin typeface="DM Sans"/>
              </a:rPr>
              <a:t>User-Generated IMDB Ratings (out of 10.0)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83E7B-5F15-4EFC-BA4A-1DDDAD37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2" y="503486"/>
            <a:ext cx="4729215" cy="4250318"/>
          </a:xfrm>
          <a:prstGeom prst="rect">
            <a:avLst/>
          </a:prstGeom>
        </p:spPr>
      </p:pic>
      <p:sp>
        <p:nvSpPr>
          <p:cNvPr id="21" name="Google Shape;1276;p46">
            <a:extLst>
              <a:ext uri="{FF2B5EF4-FFF2-40B4-BE49-F238E27FC236}">
                <a16:creationId xmlns:a16="http://schemas.microsoft.com/office/drawing/2014/main" id="{8AA1B440-5A31-4A05-B3F6-E3EED8024930}"/>
              </a:ext>
            </a:extLst>
          </p:cNvPr>
          <p:cNvSpPr txBox="1">
            <a:spLocks/>
          </p:cNvSpPr>
          <p:nvPr/>
        </p:nvSpPr>
        <p:spPr>
          <a:xfrm flipH="1">
            <a:off x="5531027" y="1550022"/>
            <a:ext cx="2633008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4" name="Google Shape;1301;p49">
            <a:extLst>
              <a:ext uri="{FF2B5EF4-FFF2-40B4-BE49-F238E27FC236}">
                <a16:creationId xmlns:a16="http://schemas.microsoft.com/office/drawing/2014/main" id="{14FB22A5-AADD-4C1B-A520-F40A6C74D43C}"/>
              </a:ext>
            </a:extLst>
          </p:cNvPr>
          <p:cNvSpPr txBox="1">
            <a:spLocks/>
          </p:cNvSpPr>
          <p:nvPr/>
        </p:nvSpPr>
        <p:spPr>
          <a:xfrm>
            <a:off x="5631444" y="1113550"/>
            <a:ext cx="3284864" cy="2534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2400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Assess</a:t>
            </a:r>
            <a:r>
              <a:rPr lang="zh-CN" altLang="en-US" sz="2400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 </a:t>
            </a:r>
            <a:r>
              <a:rPr lang="en-US" altLang="zh-CN" sz="2400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patterns</a:t>
            </a:r>
            <a:r>
              <a:rPr lang="zh-CN" altLang="en-US" sz="2400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 </a:t>
            </a:r>
            <a:r>
              <a:rPr lang="en-US" altLang="zh-CN" sz="1600">
                <a:solidFill>
                  <a:schemeClr val="dk1"/>
                </a:solidFill>
                <a:latin typeface="DM Sans"/>
                <a:sym typeface="DM Sans"/>
              </a:rPr>
              <a:t>between</a:t>
            </a:r>
            <a:r>
              <a:rPr lang="zh-CN" altLang="en-US" sz="1600">
                <a:solidFill>
                  <a:schemeClr val="dk1"/>
                </a:solidFill>
                <a:latin typeface="DM Sans"/>
                <a:sym typeface="DM Sans"/>
              </a:rPr>
              <a:t> </a:t>
            </a:r>
            <a:r>
              <a:rPr lang="en-US" altLang="zh-CN" sz="1600" b="1" u="sng">
                <a:solidFill>
                  <a:schemeClr val="dk1"/>
                </a:solidFill>
                <a:latin typeface="DM Sans"/>
                <a:sym typeface="DM Sans"/>
              </a:rPr>
              <a:t>multiple</a:t>
            </a:r>
            <a:r>
              <a:rPr lang="zh-CN" altLang="en-US" sz="1600">
                <a:solidFill>
                  <a:schemeClr val="dk1"/>
                </a:solidFill>
                <a:latin typeface="DM Sans"/>
                <a:sym typeface="DM Sans"/>
              </a:rPr>
              <a:t> </a:t>
            </a:r>
            <a:r>
              <a:rPr lang="en-US" altLang="zh-CN" sz="1600">
                <a:solidFill>
                  <a:schemeClr val="dk1"/>
                </a:solidFill>
                <a:latin typeface="DM Sans"/>
                <a:sym typeface="DM Sans"/>
              </a:rPr>
              <a:t>variables</a:t>
            </a:r>
            <a:r>
              <a:rPr lang="zh-CN" altLang="en-US" sz="1600">
                <a:solidFill>
                  <a:schemeClr val="dk1"/>
                </a:solidFill>
                <a:latin typeface="DM Sans"/>
                <a:sym typeface="DM Sans"/>
              </a:rPr>
              <a:t> </a:t>
            </a:r>
            <a:r>
              <a:rPr lang="en-US" altLang="zh-CN" sz="1600">
                <a:solidFill>
                  <a:schemeClr val="dk1"/>
                </a:solidFill>
                <a:latin typeface="DM Sans"/>
                <a:sym typeface="DM Sans"/>
              </a:rPr>
              <a:t>across</a:t>
            </a:r>
            <a:r>
              <a:rPr lang="zh-CN" altLang="en-US" sz="1600">
                <a:solidFill>
                  <a:schemeClr val="dk1"/>
                </a:solidFill>
                <a:latin typeface="DM Sans"/>
                <a:sym typeface="DM Sans"/>
              </a:rPr>
              <a:t> </a:t>
            </a:r>
            <a:r>
              <a:rPr lang="en-US" altLang="zh-CN" sz="1600">
                <a:solidFill>
                  <a:schemeClr val="dk1"/>
                </a:solidFill>
                <a:latin typeface="DM Sans"/>
                <a:sym typeface="DM Sans"/>
              </a:rPr>
              <a:t>groups</a:t>
            </a:r>
            <a:r>
              <a:rPr lang="zh-CN" altLang="en-US" sz="1600">
                <a:solidFill>
                  <a:schemeClr val="dk1"/>
                </a:solidFill>
                <a:latin typeface="DM Sans"/>
                <a:sym typeface="DM Sans"/>
              </a:rPr>
              <a:t> </a:t>
            </a:r>
            <a:r>
              <a:rPr lang="en-US" altLang="zh-CN" sz="1600" b="1" u="sng">
                <a:solidFill>
                  <a:schemeClr val="dk1"/>
                </a:solidFill>
                <a:latin typeface="DM Sans"/>
                <a:sym typeface="DM Sans"/>
              </a:rPr>
              <a:t>simultaneously</a:t>
            </a:r>
          </a:p>
          <a:p>
            <a:pPr algn="ctr"/>
            <a:endParaRPr lang="en-US" sz="1600" b="1">
              <a:solidFill>
                <a:schemeClr val="dk1"/>
              </a:solidFill>
              <a:latin typeface="DM Sans"/>
              <a:sym typeface="DM Sans"/>
            </a:endParaRPr>
          </a:p>
          <a:p>
            <a:pPr algn="ctr"/>
            <a:r>
              <a:rPr lang="en-US" sz="1600">
                <a:solidFill>
                  <a:schemeClr val="dk1"/>
                </a:solidFill>
                <a:latin typeface="DM Sans"/>
                <a:sym typeface="DM Sans"/>
              </a:rPr>
              <a:t>ANOVA can only view relationships on a single dimension</a:t>
            </a:r>
          </a:p>
        </p:txBody>
      </p:sp>
      <p:pic>
        <p:nvPicPr>
          <p:cNvPr id="25" name="Google Shape;1293;p48">
            <a:extLst>
              <a:ext uri="{FF2B5EF4-FFF2-40B4-BE49-F238E27FC236}">
                <a16:creationId xmlns:a16="http://schemas.microsoft.com/office/drawing/2014/main" id="{A8B33D68-F181-4744-8986-CE044DE46B7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4657" y="2463553"/>
            <a:ext cx="706843" cy="4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294;p48">
            <a:extLst>
              <a:ext uri="{FF2B5EF4-FFF2-40B4-BE49-F238E27FC236}">
                <a16:creationId xmlns:a16="http://schemas.microsoft.com/office/drawing/2014/main" id="{7F91198A-9125-4ED1-8B39-ACA5E0FD855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396" y="1246802"/>
            <a:ext cx="983871" cy="35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295;p48">
            <a:extLst>
              <a:ext uri="{FF2B5EF4-FFF2-40B4-BE49-F238E27FC236}">
                <a16:creationId xmlns:a16="http://schemas.microsoft.com/office/drawing/2014/main" id="{5693EBF0-8481-457C-825B-8EFD395BF2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5014" y="1422488"/>
            <a:ext cx="680371" cy="25506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DD66A7-A072-4048-96A8-7BC10FE6D25D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18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98D2117-52BF-6449-9B19-25AA6D37C2FE}"/>
              </a:ext>
            </a:extLst>
          </p:cNvPr>
          <p:cNvSpPr/>
          <p:nvPr/>
        </p:nvSpPr>
        <p:spPr>
          <a:xfrm rot="1562326">
            <a:off x="2030447" y="1521004"/>
            <a:ext cx="563367" cy="495277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AF2F5D-2E4A-CC47-A906-7B91F0C8BA89}"/>
              </a:ext>
            </a:extLst>
          </p:cNvPr>
          <p:cNvSpPr/>
          <p:nvPr/>
        </p:nvSpPr>
        <p:spPr>
          <a:xfrm rot="1562326">
            <a:off x="1381718" y="2637281"/>
            <a:ext cx="433094" cy="61218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FBE02B-E4F8-0147-9933-DD272D1CC0F3}"/>
              </a:ext>
            </a:extLst>
          </p:cNvPr>
          <p:cNvSpPr/>
          <p:nvPr/>
        </p:nvSpPr>
        <p:spPr>
          <a:xfrm rot="1562326">
            <a:off x="1711871" y="2395272"/>
            <a:ext cx="664514" cy="80914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0899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95"/>
    </mc:Choice>
    <mc:Fallback xmlns="">
      <p:transition spd="slow" advTm="67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 animBg="1"/>
      <p:bldP spid="16" grpId="1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73;p46">
            <a:extLst>
              <a:ext uri="{FF2B5EF4-FFF2-40B4-BE49-F238E27FC236}">
                <a16:creationId xmlns:a16="http://schemas.microsoft.com/office/drawing/2014/main" id="{09C0E19A-DD50-4E8C-8A2E-C7F3AD8C226C}"/>
              </a:ext>
            </a:extLst>
          </p:cNvPr>
          <p:cNvSpPr txBox="1">
            <a:spLocks/>
          </p:cNvSpPr>
          <p:nvPr/>
        </p:nvSpPr>
        <p:spPr>
          <a:xfrm flipH="1">
            <a:off x="1533600" y="111600"/>
            <a:ext cx="59206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2500"/>
              <a:t>MANOVA </a:t>
            </a:r>
            <a:r>
              <a:rPr lang="en-US" altLang="zh-CN" sz="2500"/>
              <a:t>Strength</a:t>
            </a:r>
            <a:r>
              <a:rPr lang="en-US" sz="2500"/>
              <a:t> #2: </a:t>
            </a:r>
          </a:p>
          <a:p>
            <a:pPr algn="ctr"/>
            <a:r>
              <a:rPr lang="en-US" sz="2500"/>
              <a:t>Limiting Joint Error Rate</a:t>
            </a:r>
          </a:p>
        </p:txBody>
      </p:sp>
      <p:sp>
        <p:nvSpPr>
          <p:cNvPr id="21" name="Google Shape;1276;p46">
            <a:extLst>
              <a:ext uri="{FF2B5EF4-FFF2-40B4-BE49-F238E27FC236}">
                <a16:creationId xmlns:a16="http://schemas.microsoft.com/office/drawing/2014/main" id="{8AA1B440-5A31-4A05-B3F6-E3EED8024930}"/>
              </a:ext>
            </a:extLst>
          </p:cNvPr>
          <p:cNvSpPr txBox="1">
            <a:spLocks/>
          </p:cNvSpPr>
          <p:nvPr/>
        </p:nvSpPr>
        <p:spPr>
          <a:xfrm flipH="1">
            <a:off x="5531027" y="1550022"/>
            <a:ext cx="2633008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>
              <a:buFont typeface="Arial" panose="020B0604020202020204" pitchFamily="34" charset="0"/>
              <a:buChar char="•"/>
            </a:pP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1301;p49">
                <a:extLst>
                  <a:ext uri="{FF2B5EF4-FFF2-40B4-BE49-F238E27FC236}">
                    <a16:creationId xmlns:a16="http://schemas.microsoft.com/office/drawing/2014/main" id="{14FB22A5-AADD-4C1B-A520-F40A6C74D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955" y="1374522"/>
                <a:ext cx="3406112" cy="25345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>
                    <a:solidFill>
                      <a:schemeClr val="dk1"/>
                    </a:solidFill>
                    <a:latin typeface="DM Sans"/>
                    <a:cs typeface="Eczar ExtraBold"/>
                    <a:sym typeface="DM Sans"/>
                  </a:rPr>
                  <a:t>Running </a:t>
                </a:r>
                <a:r>
                  <a:rPr lang="en-US" altLang="zh-CN" sz="1600" b="1">
                    <a:solidFill>
                      <a:schemeClr val="dk1"/>
                    </a:solidFill>
                    <a:latin typeface="DM Sans"/>
                    <a:cs typeface="Eczar ExtraBold"/>
                    <a:sym typeface="DM Sans"/>
                  </a:rPr>
                  <a:t>multiple ANOVA tests </a:t>
                </a:r>
                <a:r>
                  <a:rPr lang="en-US" altLang="zh-CN" sz="1600">
                    <a:solidFill>
                      <a:schemeClr val="dk1"/>
                    </a:solidFill>
                    <a:latin typeface="DM Sans"/>
                    <a:cs typeface="Eczar ExtraBold"/>
                    <a:sym typeface="DM Sans"/>
                  </a:rPr>
                  <a:t>(</a:t>
                </a:r>
                <a:r>
                  <a:rPr lang="en-US" altLang="zh-CN" sz="1200">
                    <a:solidFill>
                      <a:schemeClr val="dk1"/>
                    </a:solidFill>
                    <a:latin typeface="DM Sans"/>
                    <a:cs typeface="Eczar ExtraBold"/>
                    <a:sym typeface="DM Sans"/>
                  </a:rPr>
                  <a:t>i.e. Box Office &amp; Ratings</a:t>
                </a:r>
                <a:r>
                  <a:rPr lang="en-US" altLang="zh-CN" sz="1600">
                    <a:solidFill>
                      <a:schemeClr val="dk1"/>
                    </a:solidFill>
                    <a:latin typeface="DM Sans"/>
                    <a:cs typeface="Eczar ExtraBold"/>
                    <a:sym typeface="DM Sans"/>
                  </a:rPr>
                  <a:t>) raises chance of mistakenly rejecting true null </a:t>
                </a:r>
              </a:p>
              <a:p>
                <a:endParaRPr lang="en-US" sz="1600">
                  <a:solidFill>
                    <a:schemeClr val="dk1"/>
                  </a:solidFill>
                  <a:latin typeface="DM Sans"/>
                </a:endParaRPr>
              </a:p>
              <a:p>
                <a:endParaRPr lang="en-US" sz="1600" b="1">
                  <a:solidFill>
                    <a:schemeClr val="dk1"/>
                  </a:solidFill>
                  <a:latin typeface="DM Sans"/>
                  <a:sym typeface="DM San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>
                    <a:solidFill>
                      <a:schemeClr val="dk1"/>
                    </a:solidFill>
                    <a:latin typeface="DM Sans"/>
                    <a:sym typeface="DM Sans"/>
                  </a:rPr>
                  <a:t>MANOVA</a:t>
                </a:r>
                <a:r>
                  <a:rPr lang="en-US" sz="1600">
                    <a:solidFill>
                      <a:schemeClr val="dk1"/>
                    </a:solidFill>
                    <a:latin typeface="DM Sans"/>
                    <a:sym typeface="DM Sans"/>
                  </a:rPr>
                  <a:t> </a:t>
                </a:r>
                <a:r>
                  <a:rPr lang="en-US" altLang="zh-CN" sz="1600">
                    <a:solidFill>
                      <a:schemeClr val="accent1"/>
                    </a:solidFill>
                    <a:latin typeface="DM Sans"/>
                    <a:cs typeface="Eczar ExtraBold"/>
                    <a:sym typeface="Eczar ExtraBold"/>
                  </a:rPr>
                  <a:t>controls Joint Error Rate</a:t>
                </a:r>
                <a:r>
                  <a:rPr lang="en-US" altLang="zh-CN" sz="1600">
                    <a:solidFill>
                      <a:schemeClr val="dk1"/>
                    </a:solidFill>
                    <a:latin typeface="DM Sans"/>
                    <a:cs typeface="Eczar ExtraBold"/>
                    <a:sym typeface="Eczar ExtraBold"/>
                  </a:rPr>
                  <a:t> to desired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Eczar ExtraBold"/>
                      </a:rPr>
                      <m:t>𝛼</m:t>
                    </m:r>
                    <m:r>
                      <a:rPr lang="en-US" sz="16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Eczar ExtraBold"/>
                      </a:rPr>
                      <m:t> </m:t>
                    </m:r>
                  </m:oMath>
                </a14:m>
                <a:r>
                  <a:rPr lang="en-US" sz="1600">
                    <a:solidFill>
                      <a:schemeClr val="dk1"/>
                    </a:solidFill>
                    <a:latin typeface="DM Sans"/>
                    <a:cs typeface="Eczar ExtraBold"/>
                    <a:sym typeface="DM Sans"/>
                  </a:rPr>
                  <a:t>level</a:t>
                </a:r>
              </a:p>
            </p:txBody>
          </p:sp>
        </mc:Choice>
        <mc:Fallback xmlns="">
          <p:sp>
            <p:nvSpPr>
              <p:cNvPr id="24" name="Google Shape;1301;p49">
                <a:extLst>
                  <a:ext uri="{FF2B5EF4-FFF2-40B4-BE49-F238E27FC236}">
                    <a16:creationId xmlns:a16="http://schemas.microsoft.com/office/drawing/2014/main" id="{14FB22A5-AADD-4C1B-A520-F40A6C74D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55" y="1374522"/>
                <a:ext cx="3406112" cy="2534574"/>
              </a:xfrm>
              <a:prstGeom prst="rect">
                <a:avLst/>
              </a:prstGeom>
              <a:blipFill>
                <a:blip r:embed="rId3"/>
                <a:stretch>
                  <a:fillRect l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FE11F9-7451-429B-848D-9C0A9305BD3D}"/>
                  </a:ext>
                </a:extLst>
              </p:cNvPr>
              <p:cNvSpPr txBox="1"/>
              <p:nvPr/>
            </p:nvSpPr>
            <p:spPr>
              <a:xfrm>
                <a:off x="4148889" y="1864158"/>
                <a:ext cx="46039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𝐸𝑟𝑟𝑜𝑟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𝐴𝑁𝑂𝑉𝐴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𝐸𝑟𝑟𝑜𝑟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𝐴𝑁𝑂𝑉𝐴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𝐷𝑒𝑠𝑖𝑟𝑒𝑑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FE11F9-7451-429B-848D-9C0A9305B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889" y="1864158"/>
                <a:ext cx="4603953" cy="307777"/>
              </a:xfrm>
              <a:prstGeom prst="rect">
                <a:avLst/>
              </a:prstGeom>
              <a:blipFill>
                <a:blip r:embed="rId4"/>
                <a:stretch>
                  <a:fillRect l="-6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D959C4-06BE-4C0B-89F8-3BF16974FC68}"/>
                  </a:ext>
                </a:extLst>
              </p:cNvPr>
              <p:cNvSpPr txBox="1"/>
              <p:nvPr/>
            </p:nvSpPr>
            <p:spPr>
              <a:xfrm>
                <a:off x="4958437" y="3173463"/>
                <a:ext cx="29848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𝐸𝑟𝑟𝑜𝑟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𝑀𝐴𝑁𝑂𝑉𝐴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𝐷𝑒𝑠𝑖𝑟𝑒𝑑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D959C4-06BE-4C0B-89F8-3BF16974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437" y="3173463"/>
                <a:ext cx="2984856" cy="307777"/>
              </a:xfrm>
              <a:prstGeom prst="rect">
                <a:avLst/>
              </a:prstGeom>
              <a:blipFill>
                <a:blip r:embed="rId5"/>
                <a:stretch>
                  <a:fillRect l="-1224" r="-2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65D8C06-139A-1A43-941E-738B193FE4EE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52EAF2-BA25-453D-ACD5-D2C9463DA517}"/>
              </a:ext>
            </a:extLst>
          </p:cNvPr>
          <p:cNvSpPr/>
          <p:nvPr/>
        </p:nvSpPr>
        <p:spPr>
          <a:xfrm>
            <a:off x="416030" y="1433503"/>
            <a:ext cx="8440104" cy="13448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4DF15A-82D4-4D86-904C-744372A8AA42}"/>
              </a:ext>
            </a:extLst>
          </p:cNvPr>
          <p:cNvSpPr/>
          <p:nvPr/>
        </p:nvSpPr>
        <p:spPr>
          <a:xfrm>
            <a:off x="403029" y="2868876"/>
            <a:ext cx="8453105" cy="10402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7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59"/>
    </mc:Choice>
    <mc:Fallback xmlns="">
      <p:transition spd="slow" advTm="3115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0"/>
          <p:cNvSpPr txBox="1">
            <a:spLocks noGrp="1"/>
          </p:cNvSpPr>
          <p:nvPr>
            <p:ph type="subTitle" idx="1"/>
          </p:nvPr>
        </p:nvSpPr>
        <p:spPr>
          <a:xfrm>
            <a:off x="1803586" y="1762500"/>
            <a:ext cx="26649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63" name="Google Shape;1163;p40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Scenarios</a:t>
            </a:r>
            <a:endParaRPr/>
          </a:p>
        </p:txBody>
      </p:sp>
      <p:sp>
        <p:nvSpPr>
          <p:cNvPr id="1164" name="Google Shape;1164;p40"/>
          <p:cNvSpPr txBox="1">
            <a:spLocks noGrp="1"/>
          </p:cNvSpPr>
          <p:nvPr>
            <p:ph type="subTitle" idx="3"/>
          </p:nvPr>
        </p:nvSpPr>
        <p:spPr>
          <a:xfrm flipH="1">
            <a:off x="2956798" y="3256985"/>
            <a:ext cx="4006245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Strengths &amp; Limitations</a:t>
            </a:r>
            <a:endParaRPr/>
          </a:p>
        </p:txBody>
      </p:sp>
      <p:sp>
        <p:nvSpPr>
          <p:cNvPr id="1169" name="Google Shape;11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70" name="Google Shape;1170;p40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71" name="Google Shape;1171;p40"/>
          <p:cNvSpPr txBox="1">
            <a:spLocks noGrp="1"/>
          </p:cNvSpPr>
          <p:nvPr>
            <p:ph type="title" idx="9"/>
          </p:nvPr>
        </p:nvSpPr>
        <p:spPr>
          <a:xfrm>
            <a:off x="2318039" y="3273094"/>
            <a:ext cx="8727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73" name="Google Shape;1173;p40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-US" altLang="zh-CN"/>
              <a:t>C</a:t>
            </a:r>
            <a:r>
              <a:rPr lang="en"/>
              <a:t>ontents</a:t>
            </a:r>
            <a:endParaRPr/>
          </a:p>
        </p:txBody>
      </p:sp>
      <p:grpSp>
        <p:nvGrpSpPr>
          <p:cNvPr id="1175" name="Google Shape;1175;p40"/>
          <p:cNvGrpSpPr/>
          <p:nvPr/>
        </p:nvGrpSpPr>
        <p:grpSpPr>
          <a:xfrm rot="10800000" flipH="1">
            <a:off x="1033724" y="2370506"/>
            <a:ext cx="686173" cy="313619"/>
            <a:chOff x="2676400" y="646800"/>
            <a:chExt cx="548675" cy="250775"/>
          </a:xfrm>
        </p:grpSpPr>
        <p:sp>
          <p:nvSpPr>
            <p:cNvPr id="1176" name="Google Shape;1176;p40"/>
            <p:cNvSpPr/>
            <p:nvPr/>
          </p:nvSpPr>
          <p:spPr>
            <a:xfrm>
              <a:off x="3112575" y="877800"/>
              <a:ext cx="112500" cy="19775"/>
            </a:xfrm>
            <a:custGeom>
              <a:avLst/>
              <a:gdLst/>
              <a:ahLst/>
              <a:cxnLst/>
              <a:rect l="l" t="t" r="r" b="b"/>
              <a:pathLst>
                <a:path w="4500" h="791" fill="none" extrusionOk="0">
                  <a:moveTo>
                    <a:pt x="1" y="791"/>
                  </a:moveTo>
                  <a:lnTo>
                    <a:pt x="449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92050" y="786600"/>
              <a:ext cx="100350" cy="57025"/>
            </a:xfrm>
            <a:custGeom>
              <a:avLst/>
              <a:gdLst/>
              <a:ahLst/>
              <a:cxnLst/>
              <a:rect l="l" t="t" r="r" b="b"/>
              <a:pathLst>
                <a:path w="4014" h="2281" fill="none" extrusionOk="0">
                  <a:moveTo>
                    <a:pt x="1" y="2280"/>
                  </a:moveTo>
                  <a:lnTo>
                    <a:pt x="4013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056350" y="712150"/>
              <a:ext cx="73725" cy="88150"/>
            </a:xfrm>
            <a:custGeom>
              <a:avLst/>
              <a:gdLst/>
              <a:ahLst/>
              <a:cxnLst/>
              <a:rect l="l" t="t" r="r" b="b"/>
              <a:pathLst>
                <a:path w="2949" h="3526" fill="none" extrusionOk="0">
                  <a:moveTo>
                    <a:pt x="0" y="3526"/>
                  </a:moveTo>
                  <a:lnTo>
                    <a:pt x="294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3006950" y="663500"/>
              <a:ext cx="39550" cy="108700"/>
            </a:xfrm>
            <a:custGeom>
              <a:avLst/>
              <a:gdLst/>
              <a:ahLst/>
              <a:cxnLst/>
              <a:rect l="l" t="t" r="r" b="b"/>
              <a:pathLst>
                <a:path w="1582" h="4348" fill="none" extrusionOk="0">
                  <a:moveTo>
                    <a:pt x="1" y="4347"/>
                  </a:moveTo>
                  <a:lnTo>
                    <a:pt x="158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2950725" y="646800"/>
              <a:ext cx="25" cy="114750"/>
            </a:xfrm>
            <a:custGeom>
              <a:avLst/>
              <a:gdLst/>
              <a:ahLst/>
              <a:cxnLst/>
              <a:rect l="l" t="t" r="r" b="b"/>
              <a:pathLst>
                <a:path w="1" h="4590" fill="none" extrusionOk="0">
                  <a:moveTo>
                    <a:pt x="0" y="459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2855725" y="663500"/>
              <a:ext cx="38775" cy="108700"/>
            </a:xfrm>
            <a:custGeom>
              <a:avLst/>
              <a:gdLst/>
              <a:ahLst/>
              <a:cxnLst/>
              <a:rect l="l" t="t" r="r" b="b"/>
              <a:pathLst>
                <a:path w="1551" h="4348" fill="none" extrusionOk="0">
                  <a:moveTo>
                    <a:pt x="1551" y="434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2771375" y="712150"/>
              <a:ext cx="73750" cy="88150"/>
            </a:xfrm>
            <a:custGeom>
              <a:avLst/>
              <a:gdLst/>
              <a:ahLst/>
              <a:cxnLst/>
              <a:rect l="l" t="t" r="r" b="b"/>
              <a:pathLst>
                <a:path w="2950" h="3526" fill="none" extrusionOk="0">
                  <a:moveTo>
                    <a:pt x="2949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2709825" y="786600"/>
              <a:ext cx="99575" cy="57025"/>
            </a:xfrm>
            <a:custGeom>
              <a:avLst/>
              <a:gdLst/>
              <a:ahLst/>
              <a:cxnLst/>
              <a:rect l="l" t="t" r="r" b="b"/>
              <a:pathLst>
                <a:path w="3983" h="2281" fill="none" extrusionOk="0">
                  <a:moveTo>
                    <a:pt x="3983" y="2280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2676400" y="877800"/>
              <a:ext cx="114000" cy="19775"/>
            </a:xfrm>
            <a:custGeom>
              <a:avLst/>
              <a:gdLst/>
              <a:ahLst/>
              <a:cxnLst/>
              <a:rect l="l" t="t" r="r" b="b"/>
              <a:pathLst>
                <a:path w="4560" h="791" fill="none" extrusionOk="0">
                  <a:moveTo>
                    <a:pt x="4560" y="791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40"/>
          <p:cNvGrpSpPr/>
          <p:nvPr/>
        </p:nvGrpSpPr>
        <p:grpSpPr>
          <a:xfrm rot="10800000" flipH="1">
            <a:off x="2411342" y="3711474"/>
            <a:ext cx="686178" cy="313622"/>
            <a:chOff x="2676400" y="646800"/>
            <a:chExt cx="548675" cy="250775"/>
          </a:xfrm>
        </p:grpSpPr>
        <p:sp>
          <p:nvSpPr>
            <p:cNvPr id="1186" name="Google Shape;1186;p40"/>
            <p:cNvSpPr/>
            <p:nvPr/>
          </p:nvSpPr>
          <p:spPr>
            <a:xfrm>
              <a:off x="3112575" y="877800"/>
              <a:ext cx="112500" cy="19775"/>
            </a:xfrm>
            <a:custGeom>
              <a:avLst/>
              <a:gdLst/>
              <a:ahLst/>
              <a:cxnLst/>
              <a:rect l="l" t="t" r="r" b="b"/>
              <a:pathLst>
                <a:path w="4500" h="791" fill="none" extrusionOk="0">
                  <a:moveTo>
                    <a:pt x="1" y="791"/>
                  </a:moveTo>
                  <a:lnTo>
                    <a:pt x="449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3092050" y="786600"/>
              <a:ext cx="100350" cy="57025"/>
            </a:xfrm>
            <a:custGeom>
              <a:avLst/>
              <a:gdLst/>
              <a:ahLst/>
              <a:cxnLst/>
              <a:rect l="l" t="t" r="r" b="b"/>
              <a:pathLst>
                <a:path w="4014" h="2281" fill="none" extrusionOk="0">
                  <a:moveTo>
                    <a:pt x="1" y="2280"/>
                  </a:moveTo>
                  <a:lnTo>
                    <a:pt x="4013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3056350" y="712150"/>
              <a:ext cx="73725" cy="88150"/>
            </a:xfrm>
            <a:custGeom>
              <a:avLst/>
              <a:gdLst/>
              <a:ahLst/>
              <a:cxnLst/>
              <a:rect l="l" t="t" r="r" b="b"/>
              <a:pathLst>
                <a:path w="2949" h="3526" fill="none" extrusionOk="0">
                  <a:moveTo>
                    <a:pt x="0" y="3526"/>
                  </a:moveTo>
                  <a:lnTo>
                    <a:pt x="294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3006950" y="663500"/>
              <a:ext cx="39550" cy="108700"/>
            </a:xfrm>
            <a:custGeom>
              <a:avLst/>
              <a:gdLst/>
              <a:ahLst/>
              <a:cxnLst/>
              <a:rect l="l" t="t" r="r" b="b"/>
              <a:pathLst>
                <a:path w="1582" h="4348" fill="none" extrusionOk="0">
                  <a:moveTo>
                    <a:pt x="1" y="4347"/>
                  </a:moveTo>
                  <a:lnTo>
                    <a:pt x="158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2950725" y="646800"/>
              <a:ext cx="25" cy="114750"/>
            </a:xfrm>
            <a:custGeom>
              <a:avLst/>
              <a:gdLst/>
              <a:ahLst/>
              <a:cxnLst/>
              <a:rect l="l" t="t" r="r" b="b"/>
              <a:pathLst>
                <a:path w="1" h="4590" fill="none" extrusionOk="0">
                  <a:moveTo>
                    <a:pt x="0" y="459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2855725" y="663500"/>
              <a:ext cx="38775" cy="108700"/>
            </a:xfrm>
            <a:custGeom>
              <a:avLst/>
              <a:gdLst/>
              <a:ahLst/>
              <a:cxnLst/>
              <a:rect l="l" t="t" r="r" b="b"/>
              <a:pathLst>
                <a:path w="1551" h="4348" fill="none" extrusionOk="0">
                  <a:moveTo>
                    <a:pt x="1551" y="434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2771375" y="712150"/>
              <a:ext cx="73750" cy="88150"/>
            </a:xfrm>
            <a:custGeom>
              <a:avLst/>
              <a:gdLst/>
              <a:ahLst/>
              <a:cxnLst/>
              <a:rect l="l" t="t" r="r" b="b"/>
              <a:pathLst>
                <a:path w="2950" h="3526" fill="none" extrusionOk="0">
                  <a:moveTo>
                    <a:pt x="2949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2709825" y="786600"/>
              <a:ext cx="99575" cy="57025"/>
            </a:xfrm>
            <a:custGeom>
              <a:avLst/>
              <a:gdLst/>
              <a:ahLst/>
              <a:cxnLst/>
              <a:rect l="l" t="t" r="r" b="b"/>
              <a:pathLst>
                <a:path w="3983" h="2281" fill="none" extrusionOk="0">
                  <a:moveTo>
                    <a:pt x="3983" y="2280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676400" y="877800"/>
              <a:ext cx="114000" cy="19775"/>
            </a:xfrm>
            <a:custGeom>
              <a:avLst/>
              <a:gdLst/>
              <a:ahLst/>
              <a:cxnLst/>
              <a:rect l="l" t="t" r="r" b="b"/>
              <a:pathLst>
                <a:path w="4560" h="791" fill="none" extrusionOk="0">
                  <a:moveTo>
                    <a:pt x="4560" y="791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40"/>
          <p:cNvGrpSpPr/>
          <p:nvPr/>
        </p:nvGrpSpPr>
        <p:grpSpPr>
          <a:xfrm rot="10800000" flipH="1">
            <a:off x="7437874" y="2370506"/>
            <a:ext cx="686173" cy="313619"/>
            <a:chOff x="2676400" y="646800"/>
            <a:chExt cx="548675" cy="250775"/>
          </a:xfrm>
        </p:grpSpPr>
        <p:sp>
          <p:nvSpPr>
            <p:cNvPr id="1196" name="Google Shape;1196;p40"/>
            <p:cNvSpPr/>
            <p:nvPr/>
          </p:nvSpPr>
          <p:spPr>
            <a:xfrm>
              <a:off x="3112575" y="877800"/>
              <a:ext cx="112500" cy="19775"/>
            </a:xfrm>
            <a:custGeom>
              <a:avLst/>
              <a:gdLst/>
              <a:ahLst/>
              <a:cxnLst/>
              <a:rect l="l" t="t" r="r" b="b"/>
              <a:pathLst>
                <a:path w="4500" h="791" fill="none" extrusionOk="0">
                  <a:moveTo>
                    <a:pt x="1" y="791"/>
                  </a:moveTo>
                  <a:lnTo>
                    <a:pt x="449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092050" y="786600"/>
              <a:ext cx="100350" cy="57025"/>
            </a:xfrm>
            <a:custGeom>
              <a:avLst/>
              <a:gdLst/>
              <a:ahLst/>
              <a:cxnLst/>
              <a:rect l="l" t="t" r="r" b="b"/>
              <a:pathLst>
                <a:path w="4014" h="2281" fill="none" extrusionOk="0">
                  <a:moveTo>
                    <a:pt x="1" y="2280"/>
                  </a:moveTo>
                  <a:lnTo>
                    <a:pt x="4013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3056350" y="712150"/>
              <a:ext cx="73725" cy="88150"/>
            </a:xfrm>
            <a:custGeom>
              <a:avLst/>
              <a:gdLst/>
              <a:ahLst/>
              <a:cxnLst/>
              <a:rect l="l" t="t" r="r" b="b"/>
              <a:pathLst>
                <a:path w="2949" h="3526" fill="none" extrusionOk="0">
                  <a:moveTo>
                    <a:pt x="0" y="3526"/>
                  </a:moveTo>
                  <a:lnTo>
                    <a:pt x="294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3006950" y="663500"/>
              <a:ext cx="39550" cy="108700"/>
            </a:xfrm>
            <a:custGeom>
              <a:avLst/>
              <a:gdLst/>
              <a:ahLst/>
              <a:cxnLst/>
              <a:rect l="l" t="t" r="r" b="b"/>
              <a:pathLst>
                <a:path w="1582" h="4348" fill="none" extrusionOk="0">
                  <a:moveTo>
                    <a:pt x="1" y="4347"/>
                  </a:moveTo>
                  <a:lnTo>
                    <a:pt x="158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2950725" y="646800"/>
              <a:ext cx="25" cy="114750"/>
            </a:xfrm>
            <a:custGeom>
              <a:avLst/>
              <a:gdLst/>
              <a:ahLst/>
              <a:cxnLst/>
              <a:rect l="l" t="t" r="r" b="b"/>
              <a:pathLst>
                <a:path w="1" h="4590" fill="none" extrusionOk="0">
                  <a:moveTo>
                    <a:pt x="0" y="459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2855725" y="663500"/>
              <a:ext cx="38775" cy="108700"/>
            </a:xfrm>
            <a:custGeom>
              <a:avLst/>
              <a:gdLst/>
              <a:ahLst/>
              <a:cxnLst/>
              <a:rect l="l" t="t" r="r" b="b"/>
              <a:pathLst>
                <a:path w="1551" h="4348" fill="none" extrusionOk="0">
                  <a:moveTo>
                    <a:pt x="1551" y="434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2771375" y="712150"/>
              <a:ext cx="73750" cy="88150"/>
            </a:xfrm>
            <a:custGeom>
              <a:avLst/>
              <a:gdLst/>
              <a:ahLst/>
              <a:cxnLst/>
              <a:rect l="l" t="t" r="r" b="b"/>
              <a:pathLst>
                <a:path w="2950" h="3526" fill="none" extrusionOk="0">
                  <a:moveTo>
                    <a:pt x="2949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2709825" y="786600"/>
              <a:ext cx="99575" cy="57025"/>
            </a:xfrm>
            <a:custGeom>
              <a:avLst/>
              <a:gdLst/>
              <a:ahLst/>
              <a:cxnLst/>
              <a:rect l="l" t="t" r="r" b="b"/>
              <a:pathLst>
                <a:path w="3983" h="2281" fill="none" extrusionOk="0">
                  <a:moveTo>
                    <a:pt x="3983" y="2280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2676400" y="877800"/>
              <a:ext cx="114000" cy="19775"/>
            </a:xfrm>
            <a:custGeom>
              <a:avLst/>
              <a:gdLst/>
              <a:ahLst/>
              <a:cxnLst/>
              <a:rect l="l" t="t" r="r" b="b"/>
              <a:pathLst>
                <a:path w="4560" h="791" fill="none" extrusionOk="0">
                  <a:moveTo>
                    <a:pt x="4560" y="791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54666CB-AF2E-7041-BEA9-B51D42A831C0}"/>
              </a:ext>
            </a:extLst>
          </p:cNvPr>
          <p:cNvSpPr txBox="1"/>
          <p:nvPr/>
        </p:nvSpPr>
        <p:spPr>
          <a:xfrm>
            <a:off x="8715122" y="47814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2"/>
    </mc:Choice>
    <mc:Fallback xmlns="">
      <p:transition spd="slow" advTm="1440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9"/>
          <p:cNvSpPr txBox="1">
            <a:spLocks noGrp="1"/>
          </p:cNvSpPr>
          <p:nvPr>
            <p:ph type="subTitle" idx="1"/>
          </p:nvPr>
        </p:nvSpPr>
        <p:spPr>
          <a:xfrm>
            <a:off x="1420215" y="2723772"/>
            <a:ext cx="23730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Ambiguity</a:t>
            </a:r>
            <a:endParaRPr/>
          </a:p>
        </p:txBody>
      </p:sp>
      <p:sp>
        <p:nvSpPr>
          <p:cNvPr id="1301" name="Google Shape;1301;p49"/>
          <p:cNvSpPr txBox="1">
            <a:spLocks noGrp="1"/>
          </p:cNvSpPr>
          <p:nvPr>
            <p:ph type="subTitle" idx="2"/>
          </p:nvPr>
        </p:nvSpPr>
        <p:spPr>
          <a:xfrm>
            <a:off x="980242" y="2689836"/>
            <a:ext cx="3560910" cy="2425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 to interpret </a:t>
            </a:r>
            <a:r>
              <a:rPr lang="en-US" b="1" u="sng"/>
              <a:t>which groups </a:t>
            </a:r>
            <a:r>
              <a:rPr lang="en-US"/>
              <a:t>show significant effects from </a:t>
            </a:r>
            <a:r>
              <a:rPr lang="en-US" b="1" u="sng"/>
              <a:t>which variables</a:t>
            </a:r>
            <a:r>
              <a:rPr lang="en-US" b="1"/>
              <a:t>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Requires</a:t>
            </a:r>
            <a:r>
              <a:rPr lang="en-US" b="1"/>
              <a:t> follow-up tests</a:t>
            </a:r>
            <a:r>
              <a:rPr lang="zh-CN" altLang="en-US" b="1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clarification</a:t>
            </a:r>
            <a:endParaRPr lang="en-US"/>
          </a:p>
        </p:txBody>
      </p:sp>
      <p:sp>
        <p:nvSpPr>
          <p:cNvPr id="1302" name="Google Shape;1302;p49"/>
          <p:cNvSpPr txBox="1">
            <a:spLocks noGrp="1"/>
          </p:cNvSpPr>
          <p:nvPr>
            <p:ph type="title"/>
          </p:nvPr>
        </p:nvSpPr>
        <p:spPr>
          <a:xfrm>
            <a:off x="768056" y="59849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Limitations of</a:t>
            </a:r>
            <a:r>
              <a:rPr lang="zh-CN" altLang="en-US"/>
              <a:t> </a:t>
            </a:r>
            <a:r>
              <a:rPr lang="en-US" altLang="zh-CN"/>
              <a:t>MANOVA</a:t>
            </a:r>
            <a:endParaRPr/>
          </a:p>
        </p:txBody>
      </p:sp>
      <p:sp>
        <p:nvSpPr>
          <p:cNvPr id="1303" name="Google Shape;1303;p49"/>
          <p:cNvSpPr txBox="1">
            <a:spLocks noGrp="1"/>
          </p:cNvSpPr>
          <p:nvPr>
            <p:ph type="subTitle" idx="3"/>
          </p:nvPr>
        </p:nvSpPr>
        <p:spPr>
          <a:xfrm>
            <a:off x="4964276" y="2723772"/>
            <a:ext cx="3708298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Variable Correlations</a:t>
            </a:r>
            <a:endParaRPr/>
          </a:p>
        </p:txBody>
      </p:sp>
      <p:sp>
        <p:nvSpPr>
          <p:cNvPr id="1304" name="Google Shape;1304;p49"/>
          <p:cNvSpPr txBox="1">
            <a:spLocks noGrp="1"/>
          </p:cNvSpPr>
          <p:nvPr>
            <p:ph type="subTitle" idx="4"/>
          </p:nvPr>
        </p:nvSpPr>
        <p:spPr>
          <a:xfrm>
            <a:off x="4691583" y="2937935"/>
            <a:ext cx="4014182" cy="1986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Dependent variables need to be </a:t>
            </a:r>
            <a:r>
              <a:rPr lang="en-US" b="1"/>
              <a:t>moderately correlated.</a:t>
            </a:r>
          </a:p>
          <a:p>
            <a:pPr marL="0" indent="0" algn="l"/>
            <a:r>
              <a:rPr lang="en-US" b="1"/>
              <a:t>         If…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/>
              <a:t>No</a:t>
            </a:r>
            <a:r>
              <a:rPr lang="en-US" altLang="zh-CN" u="sng"/>
              <a:t>t</a:t>
            </a:r>
            <a:r>
              <a:rPr lang="en-US" u="sng"/>
              <a:t> correlat</a:t>
            </a:r>
            <a:r>
              <a:rPr lang="en-US" altLang="zh-CN" u="sng"/>
              <a:t>ed</a:t>
            </a:r>
            <a:r>
              <a:rPr lang="en-US" u="sng"/>
              <a:t> </a:t>
            </a:r>
            <a:r>
              <a:rPr lang="en-US"/>
              <a:t>= </a:t>
            </a:r>
            <a:r>
              <a:rPr lang="en-US" altLang="zh-CN"/>
              <a:t>MANOVA</a:t>
            </a:r>
            <a:r>
              <a:rPr lang="zh-CN" altLang="en-US"/>
              <a:t> </a:t>
            </a:r>
            <a:r>
              <a:rPr lang="en-US"/>
              <a:t>inappropriate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/>
              <a:t>Too correlated</a:t>
            </a:r>
            <a:r>
              <a:rPr lang="en-US"/>
              <a:t> = </a:t>
            </a:r>
            <a:r>
              <a:rPr lang="en-US" altLang="zh-CN"/>
              <a:t>M</a:t>
            </a:r>
            <a:r>
              <a:rPr lang="en-US"/>
              <a:t>ulticollinearity</a:t>
            </a:r>
          </a:p>
        </p:txBody>
      </p:sp>
      <p:sp>
        <p:nvSpPr>
          <p:cNvPr id="1307" name="Google Shape;1307;p49"/>
          <p:cNvSpPr txBox="1">
            <a:spLocks noGrp="1"/>
          </p:cNvSpPr>
          <p:nvPr>
            <p:ph type="title" idx="7"/>
          </p:nvPr>
        </p:nvSpPr>
        <p:spPr>
          <a:xfrm>
            <a:off x="2111284" y="1692795"/>
            <a:ext cx="872700" cy="5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08" name="Google Shape;1308;p49"/>
          <p:cNvSpPr txBox="1">
            <a:spLocks noGrp="1"/>
          </p:cNvSpPr>
          <p:nvPr>
            <p:ph type="title" idx="8"/>
          </p:nvPr>
        </p:nvSpPr>
        <p:spPr>
          <a:xfrm>
            <a:off x="6264523" y="1692000"/>
            <a:ext cx="872700" cy="5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310" name="Google Shape;1310;p49"/>
          <p:cNvGrpSpPr/>
          <p:nvPr/>
        </p:nvGrpSpPr>
        <p:grpSpPr>
          <a:xfrm rot="10800000" flipH="1">
            <a:off x="2193327" y="2239200"/>
            <a:ext cx="686178" cy="313622"/>
            <a:chOff x="2676400" y="646800"/>
            <a:chExt cx="548675" cy="250775"/>
          </a:xfrm>
        </p:grpSpPr>
        <p:sp>
          <p:nvSpPr>
            <p:cNvPr id="1311" name="Google Shape;1311;p49"/>
            <p:cNvSpPr/>
            <p:nvPr/>
          </p:nvSpPr>
          <p:spPr>
            <a:xfrm>
              <a:off x="3112575" y="877800"/>
              <a:ext cx="112500" cy="19775"/>
            </a:xfrm>
            <a:custGeom>
              <a:avLst/>
              <a:gdLst/>
              <a:ahLst/>
              <a:cxnLst/>
              <a:rect l="l" t="t" r="r" b="b"/>
              <a:pathLst>
                <a:path w="4500" h="791" fill="none" extrusionOk="0">
                  <a:moveTo>
                    <a:pt x="1" y="791"/>
                  </a:moveTo>
                  <a:lnTo>
                    <a:pt x="449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3092050" y="786600"/>
              <a:ext cx="100350" cy="57025"/>
            </a:xfrm>
            <a:custGeom>
              <a:avLst/>
              <a:gdLst/>
              <a:ahLst/>
              <a:cxnLst/>
              <a:rect l="l" t="t" r="r" b="b"/>
              <a:pathLst>
                <a:path w="4014" h="2281" fill="none" extrusionOk="0">
                  <a:moveTo>
                    <a:pt x="1" y="2280"/>
                  </a:moveTo>
                  <a:lnTo>
                    <a:pt x="4013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3056350" y="712150"/>
              <a:ext cx="73725" cy="88150"/>
            </a:xfrm>
            <a:custGeom>
              <a:avLst/>
              <a:gdLst/>
              <a:ahLst/>
              <a:cxnLst/>
              <a:rect l="l" t="t" r="r" b="b"/>
              <a:pathLst>
                <a:path w="2949" h="3526" fill="none" extrusionOk="0">
                  <a:moveTo>
                    <a:pt x="0" y="3526"/>
                  </a:moveTo>
                  <a:lnTo>
                    <a:pt x="294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3006950" y="663500"/>
              <a:ext cx="39550" cy="108700"/>
            </a:xfrm>
            <a:custGeom>
              <a:avLst/>
              <a:gdLst/>
              <a:ahLst/>
              <a:cxnLst/>
              <a:rect l="l" t="t" r="r" b="b"/>
              <a:pathLst>
                <a:path w="1582" h="4348" fill="none" extrusionOk="0">
                  <a:moveTo>
                    <a:pt x="1" y="4347"/>
                  </a:moveTo>
                  <a:lnTo>
                    <a:pt x="158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2950725" y="646800"/>
              <a:ext cx="25" cy="114750"/>
            </a:xfrm>
            <a:custGeom>
              <a:avLst/>
              <a:gdLst/>
              <a:ahLst/>
              <a:cxnLst/>
              <a:rect l="l" t="t" r="r" b="b"/>
              <a:pathLst>
                <a:path w="1" h="4590" fill="none" extrusionOk="0">
                  <a:moveTo>
                    <a:pt x="0" y="459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2855725" y="663500"/>
              <a:ext cx="38775" cy="108700"/>
            </a:xfrm>
            <a:custGeom>
              <a:avLst/>
              <a:gdLst/>
              <a:ahLst/>
              <a:cxnLst/>
              <a:rect l="l" t="t" r="r" b="b"/>
              <a:pathLst>
                <a:path w="1551" h="4348" fill="none" extrusionOk="0">
                  <a:moveTo>
                    <a:pt x="1551" y="434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2771375" y="712150"/>
              <a:ext cx="73750" cy="88150"/>
            </a:xfrm>
            <a:custGeom>
              <a:avLst/>
              <a:gdLst/>
              <a:ahLst/>
              <a:cxnLst/>
              <a:rect l="l" t="t" r="r" b="b"/>
              <a:pathLst>
                <a:path w="2950" h="3526" fill="none" extrusionOk="0">
                  <a:moveTo>
                    <a:pt x="2949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2709825" y="786600"/>
              <a:ext cx="99575" cy="57025"/>
            </a:xfrm>
            <a:custGeom>
              <a:avLst/>
              <a:gdLst/>
              <a:ahLst/>
              <a:cxnLst/>
              <a:rect l="l" t="t" r="r" b="b"/>
              <a:pathLst>
                <a:path w="3983" h="2281" fill="none" extrusionOk="0">
                  <a:moveTo>
                    <a:pt x="3983" y="2280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2676400" y="877800"/>
              <a:ext cx="114000" cy="19775"/>
            </a:xfrm>
            <a:custGeom>
              <a:avLst/>
              <a:gdLst/>
              <a:ahLst/>
              <a:cxnLst/>
              <a:rect l="l" t="t" r="r" b="b"/>
              <a:pathLst>
                <a:path w="4560" h="791" fill="none" extrusionOk="0">
                  <a:moveTo>
                    <a:pt x="4560" y="791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49"/>
          <p:cNvGrpSpPr/>
          <p:nvPr/>
        </p:nvGrpSpPr>
        <p:grpSpPr>
          <a:xfrm rot="10800000" flipH="1">
            <a:off x="6355601" y="2239766"/>
            <a:ext cx="686178" cy="313622"/>
            <a:chOff x="2676400" y="646800"/>
            <a:chExt cx="548675" cy="250775"/>
          </a:xfrm>
        </p:grpSpPr>
        <p:sp>
          <p:nvSpPr>
            <p:cNvPr id="1321" name="Google Shape;1321;p49"/>
            <p:cNvSpPr/>
            <p:nvPr/>
          </p:nvSpPr>
          <p:spPr>
            <a:xfrm>
              <a:off x="3112575" y="877800"/>
              <a:ext cx="112500" cy="19775"/>
            </a:xfrm>
            <a:custGeom>
              <a:avLst/>
              <a:gdLst/>
              <a:ahLst/>
              <a:cxnLst/>
              <a:rect l="l" t="t" r="r" b="b"/>
              <a:pathLst>
                <a:path w="4500" h="791" fill="none" extrusionOk="0">
                  <a:moveTo>
                    <a:pt x="1" y="791"/>
                  </a:moveTo>
                  <a:lnTo>
                    <a:pt x="449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3092050" y="786600"/>
              <a:ext cx="100350" cy="57025"/>
            </a:xfrm>
            <a:custGeom>
              <a:avLst/>
              <a:gdLst/>
              <a:ahLst/>
              <a:cxnLst/>
              <a:rect l="l" t="t" r="r" b="b"/>
              <a:pathLst>
                <a:path w="4014" h="2281" fill="none" extrusionOk="0">
                  <a:moveTo>
                    <a:pt x="1" y="2280"/>
                  </a:moveTo>
                  <a:lnTo>
                    <a:pt x="4013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3056350" y="712150"/>
              <a:ext cx="73725" cy="88150"/>
            </a:xfrm>
            <a:custGeom>
              <a:avLst/>
              <a:gdLst/>
              <a:ahLst/>
              <a:cxnLst/>
              <a:rect l="l" t="t" r="r" b="b"/>
              <a:pathLst>
                <a:path w="2949" h="3526" fill="none" extrusionOk="0">
                  <a:moveTo>
                    <a:pt x="0" y="3526"/>
                  </a:moveTo>
                  <a:lnTo>
                    <a:pt x="294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3006950" y="663500"/>
              <a:ext cx="39550" cy="108700"/>
            </a:xfrm>
            <a:custGeom>
              <a:avLst/>
              <a:gdLst/>
              <a:ahLst/>
              <a:cxnLst/>
              <a:rect l="l" t="t" r="r" b="b"/>
              <a:pathLst>
                <a:path w="1582" h="4348" fill="none" extrusionOk="0">
                  <a:moveTo>
                    <a:pt x="1" y="4347"/>
                  </a:moveTo>
                  <a:lnTo>
                    <a:pt x="158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2950725" y="646800"/>
              <a:ext cx="25" cy="114750"/>
            </a:xfrm>
            <a:custGeom>
              <a:avLst/>
              <a:gdLst/>
              <a:ahLst/>
              <a:cxnLst/>
              <a:rect l="l" t="t" r="r" b="b"/>
              <a:pathLst>
                <a:path w="1" h="4590" fill="none" extrusionOk="0">
                  <a:moveTo>
                    <a:pt x="0" y="459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2855725" y="663500"/>
              <a:ext cx="38775" cy="108700"/>
            </a:xfrm>
            <a:custGeom>
              <a:avLst/>
              <a:gdLst/>
              <a:ahLst/>
              <a:cxnLst/>
              <a:rect l="l" t="t" r="r" b="b"/>
              <a:pathLst>
                <a:path w="1551" h="4348" fill="none" extrusionOk="0">
                  <a:moveTo>
                    <a:pt x="1551" y="434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2771375" y="712150"/>
              <a:ext cx="73750" cy="88150"/>
            </a:xfrm>
            <a:custGeom>
              <a:avLst/>
              <a:gdLst/>
              <a:ahLst/>
              <a:cxnLst/>
              <a:rect l="l" t="t" r="r" b="b"/>
              <a:pathLst>
                <a:path w="2950" h="3526" fill="none" extrusionOk="0">
                  <a:moveTo>
                    <a:pt x="2949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2709825" y="786600"/>
              <a:ext cx="99575" cy="57025"/>
            </a:xfrm>
            <a:custGeom>
              <a:avLst/>
              <a:gdLst/>
              <a:ahLst/>
              <a:cxnLst/>
              <a:rect l="l" t="t" r="r" b="b"/>
              <a:pathLst>
                <a:path w="3983" h="2281" fill="none" extrusionOk="0">
                  <a:moveTo>
                    <a:pt x="3983" y="2280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2676400" y="877800"/>
              <a:ext cx="114000" cy="19775"/>
            </a:xfrm>
            <a:custGeom>
              <a:avLst/>
              <a:gdLst/>
              <a:ahLst/>
              <a:cxnLst/>
              <a:rect l="l" t="t" r="r" b="b"/>
              <a:pathLst>
                <a:path w="4560" h="791" fill="none" extrusionOk="0">
                  <a:moveTo>
                    <a:pt x="4560" y="791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6B3122B-000A-5E49-97B2-B28B19A8CB68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691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49"/>
    </mc:Choice>
    <mc:Fallback xmlns="">
      <p:transition spd="slow" advTm="66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0" build="p"/>
      <p:bldP spid="1304" grpId="0" uiExpand="1" build="p"/>
      <p:bldP spid="130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CB850F-D3CC-E149-AF0F-38D15F82843C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2</a:t>
            </a:r>
            <a:r>
              <a:rPr lang="en-US" altLang="zh-CN" sz="1000"/>
              <a:t>1</a:t>
            </a:r>
            <a:endParaRPr lang="en-CN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C196E-51CF-EC4D-ACA0-D13B3C4B6F91}"/>
              </a:ext>
            </a:extLst>
          </p:cNvPr>
          <p:cNvSpPr/>
          <p:nvPr/>
        </p:nvSpPr>
        <p:spPr>
          <a:xfrm>
            <a:off x="2972658" y="640371"/>
            <a:ext cx="36150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200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Thanks</a:t>
            </a:r>
            <a:endParaRPr lang="en-CN" sz="7200">
              <a:solidFill>
                <a:schemeClr val="accent1"/>
              </a:solidFill>
              <a:latin typeface="Eczar ExtraBold"/>
              <a:cs typeface="Eczar ExtraBold"/>
              <a:sym typeface="Eczar Extra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7CD692-CD0A-C449-B89F-F9EA417B39A5}"/>
              </a:ext>
            </a:extLst>
          </p:cNvPr>
          <p:cNvSpPr/>
          <p:nvPr/>
        </p:nvSpPr>
        <p:spPr>
          <a:xfrm>
            <a:off x="3476802" y="1840700"/>
            <a:ext cx="26068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45217B"/>
              </a:buClr>
              <a:buSzPts val="1100"/>
            </a:pPr>
            <a:r>
              <a:rPr lang="en-US" b="1"/>
              <a:t>Do you have any questions?</a:t>
            </a:r>
          </a:p>
        </p:txBody>
      </p:sp>
      <p:pic>
        <p:nvPicPr>
          <p:cNvPr id="13" name="Picture 16" descr="Harry potter  free icon">
            <a:extLst>
              <a:ext uri="{FF2B5EF4-FFF2-40B4-BE49-F238E27FC236}">
                <a16:creationId xmlns:a16="http://schemas.microsoft.com/office/drawing/2014/main" id="{B8C5D517-5075-1F4D-8F0D-D4E53609C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802" y="2683056"/>
            <a:ext cx="901788" cy="90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Elijah wood, frodo, frodo baggins, lord of the rings icon - Free download">
            <a:extLst>
              <a:ext uri="{FF2B5EF4-FFF2-40B4-BE49-F238E27FC236}">
                <a16:creationId xmlns:a16="http://schemas.microsoft.com/office/drawing/2014/main" id="{48B03CD6-92C1-794E-9582-E71F68CE7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7" y="2571750"/>
            <a:ext cx="1109359" cy="110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2AFCA8C-882A-2B49-A9D1-A83C38583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74" t="16066" r="38641" b="53925"/>
          <a:stretch/>
        </p:blipFill>
        <p:spPr>
          <a:xfrm>
            <a:off x="6084963" y="2668014"/>
            <a:ext cx="1005573" cy="9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7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9"/>
    </mc:Choice>
    <mc:Fallback xmlns="">
      <p:transition spd="slow" advTm="1246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73"/>
          <p:cNvSpPr txBox="1">
            <a:spLocks noGrp="1"/>
          </p:cNvSpPr>
          <p:nvPr>
            <p:ph type="title"/>
          </p:nvPr>
        </p:nvSpPr>
        <p:spPr>
          <a:xfrm flipH="1">
            <a:off x="4261090" y="1823245"/>
            <a:ext cx="348290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718" name="Google Shape;1718;p7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719" name="Google Shape;1719;p73"/>
          <p:cNvGrpSpPr/>
          <p:nvPr/>
        </p:nvGrpSpPr>
        <p:grpSpPr>
          <a:xfrm rot="10800000" flipH="1">
            <a:off x="2822782" y="2814006"/>
            <a:ext cx="878758" cy="401641"/>
            <a:chOff x="2676400" y="646800"/>
            <a:chExt cx="548675" cy="250775"/>
          </a:xfrm>
        </p:grpSpPr>
        <p:sp>
          <p:nvSpPr>
            <p:cNvPr id="1720" name="Google Shape;1720;p73"/>
            <p:cNvSpPr/>
            <p:nvPr/>
          </p:nvSpPr>
          <p:spPr>
            <a:xfrm>
              <a:off x="3112575" y="877800"/>
              <a:ext cx="112500" cy="19775"/>
            </a:xfrm>
            <a:custGeom>
              <a:avLst/>
              <a:gdLst/>
              <a:ahLst/>
              <a:cxnLst/>
              <a:rect l="l" t="t" r="r" b="b"/>
              <a:pathLst>
                <a:path w="4500" h="791" fill="none" extrusionOk="0">
                  <a:moveTo>
                    <a:pt x="1" y="791"/>
                  </a:moveTo>
                  <a:lnTo>
                    <a:pt x="449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3"/>
            <p:cNvSpPr/>
            <p:nvPr/>
          </p:nvSpPr>
          <p:spPr>
            <a:xfrm>
              <a:off x="3092050" y="786600"/>
              <a:ext cx="100350" cy="57025"/>
            </a:xfrm>
            <a:custGeom>
              <a:avLst/>
              <a:gdLst/>
              <a:ahLst/>
              <a:cxnLst/>
              <a:rect l="l" t="t" r="r" b="b"/>
              <a:pathLst>
                <a:path w="4014" h="2281" fill="none" extrusionOk="0">
                  <a:moveTo>
                    <a:pt x="1" y="2280"/>
                  </a:moveTo>
                  <a:lnTo>
                    <a:pt x="4013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3"/>
            <p:cNvSpPr/>
            <p:nvPr/>
          </p:nvSpPr>
          <p:spPr>
            <a:xfrm>
              <a:off x="3056350" y="712150"/>
              <a:ext cx="73725" cy="88150"/>
            </a:xfrm>
            <a:custGeom>
              <a:avLst/>
              <a:gdLst/>
              <a:ahLst/>
              <a:cxnLst/>
              <a:rect l="l" t="t" r="r" b="b"/>
              <a:pathLst>
                <a:path w="2949" h="3526" fill="none" extrusionOk="0">
                  <a:moveTo>
                    <a:pt x="0" y="3526"/>
                  </a:moveTo>
                  <a:lnTo>
                    <a:pt x="294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3"/>
            <p:cNvSpPr/>
            <p:nvPr/>
          </p:nvSpPr>
          <p:spPr>
            <a:xfrm>
              <a:off x="3006950" y="663500"/>
              <a:ext cx="39550" cy="108700"/>
            </a:xfrm>
            <a:custGeom>
              <a:avLst/>
              <a:gdLst/>
              <a:ahLst/>
              <a:cxnLst/>
              <a:rect l="l" t="t" r="r" b="b"/>
              <a:pathLst>
                <a:path w="1582" h="4348" fill="none" extrusionOk="0">
                  <a:moveTo>
                    <a:pt x="1" y="4347"/>
                  </a:moveTo>
                  <a:lnTo>
                    <a:pt x="158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3"/>
            <p:cNvSpPr/>
            <p:nvPr/>
          </p:nvSpPr>
          <p:spPr>
            <a:xfrm>
              <a:off x="2950725" y="646800"/>
              <a:ext cx="25" cy="114750"/>
            </a:xfrm>
            <a:custGeom>
              <a:avLst/>
              <a:gdLst/>
              <a:ahLst/>
              <a:cxnLst/>
              <a:rect l="l" t="t" r="r" b="b"/>
              <a:pathLst>
                <a:path w="1" h="4590" fill="none" extrusionOk="0">
                  <a:moveTo>
                    <a:pt x="0" y="459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3"/>
            <p:cNvSpPr/>
            <p:nvPr/>
          </p:nvSpPr>
          <p:spPr>
            <a:xfrm>
              <a:off x="2855725" y="663500"/>
              <a:ext cx="38775" cy="108700"/>
            </a:xfrm>
            <a:custGeom>
              <a:avLst/>
              <a:gdLst/>
              <a:ahLst/>
              <a:cxnLst/>
              <a:rect l="l" t="t" r="r" b="b"/>
              <a:pathLst>
                <a:path w="1551" h="4348" fill="none" extrusionOk="0">
                  <a:moveTo>
                    <a:pt x="1551" y="434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3"/>
            <p:cNvSpPr/>
            <p:nvPr/>
          </p:nvSpPr>
          <p:spPr>
            <a:xfrm>
              <a:off x="2771375" y="712150"/>
              <a:ext cx="73750" cy="88150"/>
            </a:xfrm>
            <a:custGeom>
              <a:avLst/>
              <a:gdLst/>
              <a:ahLst/>
              <a:cxnLst/>
              <a:rect l="l" t="t" r="r" b="b"/>
              <a:pathLst>
                <a:path w="2950" h="3526" fill="none" extrusionOk="0">
                  <a:moveTo>
                    <a:pt x="2949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3"/>
            <p:cNvSpPr/>
            <p:nvPr/>
          </p:nvSpPr>
          <p:spPr>
            <a:xfrm>
              <a:off x="2709825" y="786600"/>
              <a:ext cx="99575" cy="57025"/>
            </a:xfrm>
            <a:custGeom>
              <a:avLst/>
              <a:gdLst/>
              <a:ahLst/>
              <a:cxnLst/>
              <a:rect l="l" t="t" r="r" b="b"/>
              <a:pathLst>
                <a:path w="3983" h="2281" fill="none" extrusionOk="0">
                  <a:moveTo>
                    <a:pt x="3983" y="2280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3"/>
            <p:cNvSpPr/>
            <p:nvPr/>
          </p:nvSpPr>
          <p:spPr>
            <a:xfrm>
              <a:off x="2676400" y="877800"/>
              <a:ext cx="114000" cy="19775"/>
            </a:xfrm>
            <a:custGeom>
              <a:avLst/>
              <a:gdLst/>
              <a:ahLst/>
              <a:cxnLst/>
              <a:rect l="l" t="t" r="r" b="b"/>
              <a:pathLst>
                <a:path w="4560" h="791" fill="none" extrusionOk="0">
                  <a:moveTo>
                    <a:pt x="4560" y="791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9" name="Google Shape;1729;p73"/>
          <p:cNvCxnSpPr/>
          <p:nvPr/>
        </p:nvCxnSpPr>
        <p:spPr>
          <a:xfrm>
            <a:off x="952275" y="2362026"/>
            <a:ext cx="1432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0" name="Google Shape;1730;p73"/>
          <p:cNvGrpSpPr/>
          <p:nvPr/>
        </p:nvGrpSpPr>
        <p:grpSpPr>
          <a:xfrm rot="10800000">
            <a:off x="5537638" y="150293"/>
            <a:ext cx="2245827" cy="1341165"/>
            <a:chOff x="4527800" y="3249813"/>
            <a:chExt cx="2103425" cy="1256125"/>
          </a:xfrm>
        </p:grpSpPr>
        <p:sp>
          <p:nvSpPr>
            <p:cNvPr id="1731" name="Google Shape;1731;p73"/>
            <p:cNvSpPr/>
            <p:nvPr/>
          </p:nvSpPr>
          <p:spPr>
            <a:xfrm>
              <a:off x="6356875" y="3249813"/>
              <a:ext cx="25" cy="115550"/>
            </a:xfrm>
            <a:custGeom>
              <a:avLst/>
              <a:gdLst/>
              <a:ahLst/>
              <a:cxnLst/>
              <a:rect l="l" t="t" r="r" b="b"/>
              <a:pathLst>
                <a:path w="1" h="4622" fill="none" extrusionOk="0">
                  <a:moveTo>
                    <a:pt x="0" y="4621"/>
                  </a:moveTo>
                  <a:lnTo>
                    <a:pt x="0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3"/>
            <p:cNvSpPr/>
            <p:nvPr/>
          </p:nvSpPr>
          <p:spPr>
            <a:xfrm>
              <a:off x="6261875" y="3266538"/>
              <a:ext cx="39550" cy="107925"/>
            </a:xfrm>
            <a:custGeom>
              <a:avLst/>
              <a:gdLst/>
              <a:ahLst/>
              <a:cxnLst/>
              <a:rect l="l" t="t" r="r" b="b"/>
              <a:pathLst>
                <a:path w="1582" h="4317" fill="none" extrusionOk="0">
                  <a:moveTo>
                    <a:pt x="1581" y="431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3"/>
            <p:cNvSpPr/>
            <p:nvPr/>
          </p:nvSpPr>
          <p:spPr>
            <a:xfrm>
              <a:off x="6179050" y="3313663"/>
              <a:ext cx="74500" cy="88175"/>
            </a:xfrm>
            <a:custGeom>
              <a:avLst/>
              <a:gdLst/>
              <a:ahLst/>
              <a:cxnLst/>
              <a:rect l="l" t="t" r="r" b="b"/>
              <a:pathLst>
                <a:path w="2980" h="3527" fill="none" extrusionOk="0">
                  <a:moveTo>
                    <a:pt x="2980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3"/>
            <p:cNvSpPr/>
            <p:nvPr/>
          </p:nvSpPr>
          <p:spPr>
            <a:xfrm>
              <a:off x="6082550" y="3556813"/>
              <a:ext cx="113250" cy="19800"/>
            </a:xfrm>
            <a:custGeom>
              <a:avLst/>
              <a:gdLst/>
              <a:ahLst/>
              <a:cxnLst/>
              <a:rect l="l" t="t" r="r" b="b"/>
              <a:pathLst>
                <a:path w="4530" h="792" fill="none" extrusionOk="0">
                  <a:moveTo>
                    <a:pt x="4529" y="1"/>
                  </a:moveTo>
                  <a:lnTo>
                    <a:pt x="1" y="79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3"/>
            <p:cNvSpPr/>
            <p:nvPr/>
          </p:nvSpPr>
          <p:spPr>
            <a:xfrm>
              <a:off x="6114475" y="3610013"/>
              <a:ext cx="100325" cy="57775"/>
            </a:xfrm>
            <a:custGeom>
              <a:avLst/>
              <a:gdLst/>
              <a:ahLst/>
              <a:cxnLst/>
              <a:rect l="l" t="t" r="r" b="b"/>
              <a:pathLst>
                <a:path w="4013" h="2311" fill="none" extrusionOk="0">
                  <a:moveTo>
                    <a:pt x="4012" y="0"/>
                  </a:moveTo>
                  <a:lnTo>
                    <a:pt x="0" y="231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3"/>
            <p:cNvSpPr/>
            <p:nvPr/>
          </p:nvSpPr>
          <p:spPr>
            <a:xfrm>
              <a:off x="6177525" y="3654088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2949" y="0"/>
                  </a:moveTo>
                  <a:lnTo>
                    <a:pt x="1" y="3526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3"/>
            <p:cNvSpPr/>
            <p:nvPr/>
          </p:nvSpPr>
          <p:spPr>
            <a:xfrm>
              <a:off x="6261125" y="3682213"/>
              <a:ext cx="39550" cy="108675"/>
            </a:xfrm>
            <a:custGeom>
              <a:avLst/>
              <a:gdLst/>
              <a:ahLst/>
              <a:cxnLst/>
              <a:rect l="l" t="t" r="r" b="b"/>
              <a:pathLst>
                <a:path w="1582" h="4347" fill="none" extrusionOk="0">
                  <a:moveTo>
                    <a:pt x="1581" y="0"/>
                  </a:moveTo>
                  <a:lnTo>
                    <a:pt x="1" y="4347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3"/>
            <p:cNvSpPr/>
            <p:nvPr/>
          </p:nvSpPr>
          <p:spPr>
            <a:xfrm>
              <a:off x="6356875" y="3692838"/>
              <a:ext cx="25" cy="114775"/>
            </a:xfrm>
            <a:custGeom>
              <a:avLst/>
              <a:gdLst/>
              <a:ahLst/>
              <a:cxnLst/>
              <a:rect l="l" t="t" r="r" b="b"/>
              <a:pathLst>
                <a:path w="1" h="4591" fill="none" extrusionOk="0">
                  <a:moveTo>
                    <a:pt x="0" y="1"/>
                  </a:moveTo>
                  <a:lnTo>
                    <a:pt x="0" y="459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3"/>
            <p:cNvSpPr/>
            <p:nvPr/>
          </p:nvSpPr>
          <p:spPr>
            <a:xfrm>
              <a:off x="6413100" y="3682213"/>
              <a:ext cx="38775" cy="108675"/>
            </a:xfrm>
            <a:custGeom>
              <a:avLst/>
              <a:gdLst/>
              <a:ahLst/>
              <a:cxnLst/>
              <a:rect l="l" t="t" r="r" b="b"/>
              <a:pathLst>
                <a:path w="1551" h="4347" fill="none" extrusionOk="0">
                  <a:moveTo>
                    <a:pt x="1" y="0"/>
                  </a:moveTo>
                  <a:lnTo>
                    <a:pt x="1551" y="4347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3"/>
            <p:cNvSpPr/>
            <p:nvPr/>
          </p:nvSpPr>
          <p:spPr>
            <a:xfrm>
              <a:off x="6461725" y="3654088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1" y="0"/>
                  </a:moveTo>
                  <a:lnTo>
                    <a:pt x="2949" y="3526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3"/>
            <p:cNvSpPr/>
            <p:nvPr/>
          </p:nvSpPr>
          <p:spPr>
            <a:xfrm>
              <a:off x="6498200" y="3610013"/>
              <a:ext cx="100350" cy="57775"/>
            </a:xfrm>
            <a:custGeom>
              <a:avLst/>
              <a:gdLst/>
              <a:ahLst/>
              <a:cxnLst/>
              <a:rect l="l" t="t" r="r" b="b"/>
              <a:pathLst>
                <a:path w="4014" h="2311" fill="none" extrusionOk="0">
                  <a:moveTo>
                    <a:pt x="1" y="0"/>
                  </a:moveTo>
                  <a:lnTo>
                    <a:pt x="4013" y="231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3"/>
            <p:cNvSpPr/>
            <p:nvPr/>
          </p:nvSpPr>
          <p:spPr>
            <a:xfrm>
              <a:off x="6517200" y="3556813"/>
              <a:ext cx="114025" cy="19800"/>
            </a:xfrm>
            <a:custGeom>
              <a:avLst/>
              <a:gdLst/>
              <a:ahLst/>
              <a:cxnLst/>
              <a:rect l="l" t="t" r="r" b="b"/>
              <a:pathLst>
                <a:path w="4561" h="792" fill="none" extrusionOk="0">
                  <a:moveTo>
                    <a:pt x="1" y="1"/>
                  </a:moveTo>
                  <a:lnTo>
                    <a:pt x="4560" y="79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3"/>
            <p:cNvSpPr/>
            <p:nvPr/>
          </p:nvSpPr>
          <p:spPr>
            <a:xfrm>
              <a:off x="6517200" y="3480063"/>
              <a:ext cx="114025" cy="19800"/>
            </a:xfrm>
            <a:custGeom>
              <a:avLst/>
              <a:gdLst/>
              <a:ahLst/>
              <a:cxnLst/>
              <a:rect l="l" t="t" r="r" b="b"/>
              <a:pathLst>
                <a:path w="4561" h="792" fill="none" extrusionOk="0">
                  <a:moveTo>
                    <a:pt x="1" y="791"/>
                  </a:moveTo>
                  <a:lnTo>
                    <a:pt x="4560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3"/>
            <p:cNvSpPr/>
            <p:nvPr/>
          </p:nvSpPr>
          <p:spPr>
            <a:xfrm>
              <a:off x="6498200" y="3388888"/>
              <a:ext cx="100350" cy="57775"/>
            </a:xfrm>
            <a:custGeom>
              <a:avLst/>
              <a:gdLst/>
              <a:ahLst/>
              <a:cxnLst/>
              <a:rect l="l" t="t" r="r" b="b"/>
              <a:pathLst>
                <a:path w="4014" h="2311" fill="none" extrusionOk="0">
                  <a:moveTo>
                    <a:pt x="1" y="2310"/>
                  </a:moveTo>
                  <a:lnTo>
                    <a:pt x="4013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3"/>
            <p:cNvSpPr/>
            <p:nvPr/>
          </p:nvSpPr>
          <p:spPr>
            <a:xfrm>
              <a:off x="6461725" y="3315163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1" y="3527"/>
                  </a:moveTo>
                  <a:lnTo>
                    <a:pt x="2949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3"/>
            <p:cNvSpPr/>
            <p:nvPr/>
          </p:nvSpPr>
          <p:spPr>
            <a:xfrm>
              <a:off x="6413100" y="3266538"/>
              <a:ext cx="38775" cy="107925"/>
            </a:xfrm>
            <a:custGeom>
              <a:avLst/>
              <a:gdLst/>
              <a:ahLst/>
              <a:cxnLst/>
              <a:rect l="l" t="t" r="r" b="b"/>
              <a:pathLst>
                <a:path w="1551" h="4317" fill="none" extrusionOk="0">
                  <a:moveTo>
                    <a:pt x="1" y="4317"/>
                  </a:moveTo>
                  <a:lnTo>
                    <a:pt x="155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3"/>
            <p:cNvSpPr/>
            <p:nvPr/>
          </p:nvSpPr>
          <p:spPr>
            <a:xfrm>
              <a:off x="4527800" y="3792388"/>
              <a:ext cx="1611775" cy="713550"/>
            </a:xfrm>
            <a:custGeom>
              <a:avLst/>
              <a:gdLst/>
              <a:ahLst/>
              <a:cxnLst/>
              <a:rect l="l" t="t" r="r" b="b"/>
              <a:pathLst>
                <a:path w="64471" h="28542" fill="none" extrusionOk="0">
                  <a:moveTo>
                    <a:pt x="64470" y="0"/>
                  </a:moveTo>
                  <a:lnTo>
                    <a:pt x="55625" y="8876"/>
                  </a:lnTo>
                  <a:lnTo>
                    <a:pt x="19667" y="8876"/>
                  </a:lnTo>
                  <a:lnTo>
                    <a:pt x="1" y="28542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CF061FF-AB0F-034F-858F-5296A19181C9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2</a:t>
            </a:r>
            <a:r>
              <a:rPr lang="en-US" altLang="zh-CN" sz="1000"/>
              <a:t>2</a:t>
            </a:r>
            <a:endParaRPr lang="en-CN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73F411-85AC-644C-8864-C9C996A0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/>
              <a:t>Random</a:t>
            </a:r>
            <a:r>
              <a:rPr lang="zh-CN" altLang="en-US" sz="1200" b="1"/>
              <a:t> </a:t>
            </a:r>
            <a:r>
              <a:rPr lang="en-US" altLang="zh-CN" sz="1200" b="1"/>
              <a:t>Sampling</a:t>
            </a:r>
            <a:r>
              <a:rPr lang="zh-CN" altLang="en-US" sz="1200" b="1"/>
              <a:t> </a:t>
            </a:r>
            <a:r>
              <a:rPr lang="en-US" altLang="zh-CN" sz="1200" b="1"/>
              <a:t>-</a:t>
            </a:r>
            <a:r>
              <a:rPr lang="zh-CN" altLang="en-US" sz="1200" b="1"/>
              <a:t> </a:t>
            </a:r>
            <a:r>
              <a:rPr lang="en-US" altLang="zh-CN" sz="1200"/>
              <a:t>Data</a:t>
            </a:r>
            <a:r>
              <a:rPr lang="zh-CN" altLang="en-US" sz="1200"/>
              <a:t> </a:t>
            </a:r>
            <a:r>
              <a:rPr lang="en-US" altLang="zh-CN" sz="1200"/>
              <a:t>should</a:t>
            </a:r>
            <a:r>
              <a:rPr lang="zh-CN" altLang="en-US" sz="1200"/>
              <a:t> </a:t>
            </a:r>
            <a:r>
              <a:rPr lang="en-US" altLang="zh-CN" sz="1200"/>
              <a:t>be</a:t>
            </a:r>
            <a:r>
              <a:rPr lang="zh-CN" altLang="en-US" sz="1200"/>
              <a:t> </a:t>
            </a:r>
            <a:r>
              <a:rPr lang="en-US" altLang="zh-CN" sz="1200"/>
              <a:t>randomly</a:t>
            </a:r>
            <a:r>
              <a:rPr lang="zh-CN" altLang="en-US" sz="1200"/>
              <a:t> </a:t>
            </a:r>
            <a:r>
              <a:rPr lang="en-US" altLang="zh-CN" sz="1200"/>
              <a:t>sampled</a:t>
            </a:r>
            <a:r>
              <a:rPr lang="zh-CN" altLang="en-US" sz="1200"/>
              <a:t> </a:t>
            </a:r>
            <a:r>
              <a:rPr lang="en-US" altLang="zh-CN" sz="1200"/>
              <a:t>and</a:t>
            </a:r>
            <a:r>
              <a:rPr lang="zh-CN" altLang="en-US" sz="1200"/>
              <a:t> </a:t>
            </a:r>
            <a:r>
              <a:rPr lang="en-US" altLang="zh-CN" sz="1200"/>
              <a:t>the</a:t>
            </a:r>
            <a:r>
              <a:rPr lang="zh-CN" altLang="en-US" sz="1200"/>
              <a:t> </a:t>
            </a:r>
            <a:r>
              <a:rPr lang="en-US" altLang="zh-CN" sz="1200"/>
              <a:t>measured</a:t>
            </a:r>
            <a:r>
              <a:rPr lang="zh-CN" altLang="en-US" sz="1200"/>
              <a:t> </a:t>
            </a:r>
            <a:r>
              <a:rPr lang="en-US" altLang="zh-CN" sz="1200"/>
              <a:t>response</a:t>
            </a:r>
            <a:r>
              <a:rPr lang="zh-CN" altLang="en-US" sz="1200"/>
              <a:t> </a:t>
            </a:r>
            <a:r>
              <a:rPr lang="en-US" altLang="zh-CN" sz="1200"/>
              <a:t>variables</a:t>
            </a:r>
            <a:r>
              <a:rPr lang="zh-CN" altLang="en-US" sz="1200"/>
              <a:t> </a:t>
            </a:r>
            <a:r>
              <a:rPr lang="en-US" altLang="zh-CN" sz="1200"/>
              <a:t>should</a:t>
            </a:r>
            <a:r>
              <a:rPr lang="zh-CN" altLang="en-US" sz="1200"/>
              <a:t> </a:t>
            </a:r>
            <a:r>
              <a:rPr lang="en-US" altLang="zh-CN" sz="1200"/>
              <a:t>be</a:t>
            </a:r>
            <a:r>
              <a:rPr lang="zh-CN" altLang="en-US" sz="1200"/>
              <a:t> </a:t>
            </a:r>
            <a:r>
              <a:rPr lang="en-US" altLang="zh-CN" sz="1200"/>
              <a:t>continuous.</a:t>
            </a:r>
          </a:p>
          <a:p>
            <a:pPr marL="3238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Multivariate Normality</a:t>
            </a:r>
            <a:r>
              <a:rPr lang="en-US" sz="1200"/>
              <a:t> – Response variables are multivariate normally distributed within each group</a:t>
            </a:r>
            <a:r>
              <a:rPr lang="en-US" altLang="zh-CN" sz="1200"/>
              <a:t>.</a:t>
            </a:r>
          </a:p>
          <a:p>
            <a:pPr marL="3238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Independence</a:t>
            </a:r>
            <a:r>
              <a:rPr lang="en-US" sz="1200"/>
              <a:t> – Each observation is randomly and independently sampled from the population.</a:t>
            </a:r>
          </a:p>
          <a:p>
            <a:pPr marL="3238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Equal Variance</a:t>
            </a:r>
            <a:r>
              <a:rPr lang="en-US" sz="1200"/>
              <a:t> – The population covariance matrices of each group are equal.</a:t>
            </a:r>
          </a:p>
          <a:p>
            <a:pPr marL="3238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No Multivariate Outliers</a:t>
            </a:r>
            <a:r>
              <a:rPr lang="en-US" sz="1200"/>
              <a:t> – There are no extreme multivariate outliers.</a:t>
            </a:r>
          </a:p>
          <a:p>
            <a:pPr marL="3238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/>
              <a:t>Linearity</a:t>
            </a:r>
            <a:r>
              <a:rPr lang="zh-CN" altLang="en-US" sz="1200" b="1"/>
              <a:t> </a:t>
            </a:r>
            <a:r>
              <a:rPr lang="en-US" altLang="zh-CN" sz="1200"/>
              <a:t>-</a:t>
            </a:r>
            <a:r>
              <a:rPr lang="zh-CN" altLang="en-US" sz="1200"/>
              <a:t>  </a:t>
            </a:r>
            <a:r>
              <a:rPr lang="en-US" altLang="zh-CN" sz="1200"/>
              <a:t>All</a:t>
            </a:r>
            <a:r>
              <a:rPr lang="zh-CN" altLang="en-US" sz="1200"/>
              <a:t> </a:t>
            </a:r>
            <a:r>
              <a:rPr lang="en-US" altLang="zh-CN" sz="1200"/>
              <a:t>the</a:t>
            </a:r>
            <a:r>
              <a:rPr lang="zh-CN" altLang="en-US" sz="1200"/>
              <a:t> </a:t>
            </a:r>
            <a:r>
              <a:rPr lang="en-US" altLang="zh-CN" sz="1200"/>
              <a:t>dependent</a:t>
            </a:r>
            <a:r>
              <a:rPr lang="zh-CN" altLang="en-US" sz="1200"/>
              <a:t> </a:t>
            </a:r>
            <a:r>
              <a:rPr lang="en-US" altLang="zh-CN" sz="1200"/>
              <a:t>variables</a:t>
            </a:r>
            <a:r>
              <a:rPr lang="zh-CN" altLang="en-US" sz="1200"/>
              <a:t> </a:t>
            </a:r>
            <a:r>
              <a:rPr lang="en-US" altLang="zh-CN" sz="1200"/>
              <a:t>should</a:t>
            </a:r>
            <a:r>
              <a:rPr lang="zh-CN" altLang="en-US" sz="1200"/>
              <a:t> </a:t>
            </a:r>
            <a:r>
              <a:rPr lang="en-US" altLang="zh-CN" sz="1200"/>
              <a:t>be</a:t>
            </a:r>
            <a:r>
              <a:rPr lang="zh-CN" altLang="en-US" sz="1200"/>
              <a:t> </a:t>
            </a:r>
            <a:r>
              <a:rPr lang="en-US" altLang="zh-CN" sz="1200"/>
              <a:t>linearly</a:t>
            </a:r>
            <a:r>
              <a:rPr lang="zh-CN" altLang="en-US" sz="1200"/>
              <a:t> </a:t>
            </a:r>
            <a:r>
              <a:rPr lang="en-US" altLang="zh-CN" sz="1200"/>
              <a:t>related</a:t>
            </a:r>
            <a:r>
              <a:rPr lang="zh-CN" altLang="en-US" sz="1200"/>
              <a:t> </a:t>
            </a:r>
            <a:r>
              <a:rPr lang="en-US" altLang="zh-CN" sz="1200"/>
              <a:t>to</a:t>
            </a:r>
            <a:r>
              <a:rPr lang="zh-CN" altLang="en-US" sz="1200"/>
              <a:t> </a:t>
            </a:r>
            <a:r>
              <a:rPr lang="en-US" altLang="zh-CN" sz="1200"/>
              <a:t>each</a:t>
            </a:r>
            <a:r>
              <a:rPr lang="zh-CN" altLang="en-US" sz="1200"/>
              <a:t> </a:t>
            </a:r>
            <a:r>
              <a:rPr lang="en-US" altLang="zh-CN" sz="1200"/>
              <a:t>other</a:t>
            </a:r>
            <a:r>
              <a:rPr lang="zh-CN" altLang="en-US" sz="1200"/>
              <a:t> </a:t>
            </a:r>
            <a:r>
              <a:rPr lang="en-US" altLang="zh-CN" sz="1200"/>
              <a:t>for</a:t>
            </a:r>
            <a:r>
              <a:rPr lang="zh-CN" altLang="en-US" sz="1200"/>
              <a:t> </a:t>
            </a:r>
            <a:r>
              <a:rPr lang="en-US" altLang="zh-CN" sz="1200"/>
              <a:t>each</a:t>
            </a:r>
            <a:r>
              <a:rPr lang="zh-CN" altLang="en-US" sz="1200"/>
              <a:t> </a:t>
            </a:r>
            <a:r>
              <a:rPr lang="en-US" altLang="zh-CN" sz="1200"/>
              <a:t>group.</a:t>
            </a:r>
            <a:r>
              <a:rPr lang="zh-CN" altLang="en-US" sz="1200"/>
              <a:t> </a:t>
            </a:r>
            <a:endParaRPr lang="en-US" altLang="zh-CN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C9223A-BAF2-A24B-AA61-2DF04F27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Assumptions</a:t>
            </a:r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B850F-D3CC-E149-AF0F-38D15F82843C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2</a:t>
            </a:r>
            <a:r>
              <a:rPr lang="en-US" altLang="zh-CN" sz="1000"/>
              <a:t>3</a:t>
            </a:r>
            <a:endParaRPr lang="en-CN" sz="1000"/>
          </a:p>
        </p:txBody>
      </p:sp>
    </p:spTree>
    <p:extLst>
      <p:ext uri="{BB962C8B-B14F-4D97-AF65-F5344CB8AC3E}">
        <p14:creationId xmlns:p14="http://schemas.microsoft.com/office/powerpoint/2010/main" val="194283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73"/>
          <p:cNvSpPr txBox="1">
            <a:spLocks noGrp="1"/>
          </p:cNvSpPr>
          <p:nvPr>
            <p:ph type="title"/>
          </p:nvPr>
        </p:nvSpPr>
        <p:spPr>
          <a:xfrm flipH="1">
            <a:off x="4261089" y="1823245"/>
            <a:ext cx="38547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18" name="Google Shape;1718;p7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719" name="Google Shape;1719;p73"/>
          <p:cNvGrpSpPr/>
          <p:nvPr/>
        </p:nvGrpSpPr>
        <p:grpSpPr>
          <a:xfrm rot="10800000" flipH="1">
            <a:off x="2822782" y="2814006"/>
            <a:ext cx="878758" cy="401641"/>
            <a:chOff x="2676400" y="646800"/>
            <a:chExt cx="548675" cy="250775"/>
          </a:xfrm>
        </p:grpSpPr>
        <p:sp>
          <p:nvSpPr>
            <p:cNvPr id="1720" name="Google Shape;1720;p73"/>
            <p:cNvSpPr/>
            <p:nvPr/>
          </p:nvSpPr>
          <p:spPr>
            <a:xfrm>
              <a:off x="3112575" y="877800"/>
              <a:ext cx="112500" cy="19775"/>
            </a:xfrm>
            <a:custGeom>
              <a:avLst/>
              <a:gdLst/>
              <a:ahLst/>
              <a:cxnLst/>
              <a:rect l="l" t="t" r="r" b="b"/>
              <a:pathLst>
                <a:path w="4500" h="791" fill="none" extrusionOk="0">
                  <a:moveTo>
                    <a:pt x="1" y="791"/>
                  </a:moveTo>
                  <a:lnTo>
                    <a:pt x="449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3"/>
            <p:cNvSpPr/>
            <p:nvPr/>
          </p:nvSpPr>
          <p:spPr>
            <a:xfrm>
              <a:off x="3092050" y="786600"/>
              <a:ext cx="100350" cy="57025"/>
            </a:xfrm>
            <a:custGeom>
              <a:avLst/>
              <a:gdLst/>
              <a:ahLst/>
              <a:cxnLst/>
              <a:rect l="l" t="t" r="r" b="b"/>
              <a:pathLst>
                <a:path w="4014" h="2281" fill="none" extrusionOk="0">
                  <a:moveTo>
                    <a:pt x="1" y="2280"/>
                  </a:moveTo>
                  <a:lnTo>
                    <a:pt x="4013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3"/>
            <p:cNvSpPr/>
            <p:nvPr/>
          </p:nvSpPr>
          <p:spPr>
            <a:xfrm>
              <a:off x="3056350" y="712150"/>
              <a:ext cx="73725" cy="88150"/>
            </a:xfrm>
            <a:custGeom>
              <a:avLst/>
              <a:gdLst/>
              <a:ahLst/>
              <a:cxnLst/>
              <a:rect l="l" t="t" r="r" b="b"/>
              <a:pathLst>
                <a:path w="2949" h="3526" fill="none" extrusionOk="0">
                  <a:moveTo>
                    <a:pt x="0" y="3526"/>
                  </a:moveTo>
                  <a:lnTo>
                    <a:pt x="294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3"/>
            <p:cNvSpPr/>
            <p:nvPr/>
          </p:nvSpPr>
          <p:spPr>
            <a:xfrm>
              <a:off x="3006950" y="663500"/>
              <a:ext cx="39550" cy="108700"/>
            </a:xfrm>
            <a:custGeom>
              <a:avLst/>
              <a:gdLst/>
              <a:ahLst/>
              <a:cxnLst/>
              <a:rect l="l" t="t" r="r" b="b"/>
              <a:pathLst>
                <a:path w="1582" h="4348" fill="none" extrusionOk="0">
                  <a:moveTo>
                    <a:pt x="1" y="4347"/>
                  </a:moveTo>
                  <a:lnTo>
                    <a:pt x="158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3"/>
            <p:cNvSpPr/>
            <p:nvPr/>
          </p:nvSpPr>
          <p:spPr>
            <a:xfrm>
              <a:off x="2950725" y="646800"/>
              <a:ext cx="25" cy="114750"/>
            </a:xfrm>
            <a:custGeom>
              <a:avLst/>
              <a:gdLst/>
              <a:ahLst/>
              <a:cxnLst/>
              <a:rect l="l" t="t" r="r" b="b"/>
              <a:pathLst>
                <a:path w="1" h="4590" fill="none" extrusionOk="0">
                  <a:moveTo>
                    <a:pt x="0" y="459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3"/>
            <p:cNvSpPr/>
            <p:nvPr/>
          </p:nvSpPr>
          <p:spPr>
            <a:xfrm>
              <a:off x="2855725" y="663500"/>
              <a:ext cx="38775" cy="108700"/>
            </a:xfrm>
            <a:custGeom>
              <a:avLst/>
              <a:gdLst/>
              <a:ahLst/>
              <a:cxnLst/>
              <a:rect l="l" t="t" r="r" b="b"/>
              <a:pathLst>
                <a:path w="1551" h="4348" fill="none" extrusionOk="0">
                  <a:moveTo>
                    <a:pt x="1551" y="434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3"/>
            <p:cNvSpPr/>
            <p:nvPr/>
          </p:nvSpPr>
          <p:spPr>
            <a:xfrm>
              <a:off x="2771375" y="712150"/>
              <a:ext cx="73750" cy="88150"/>
            </a:xfrm>
            <a:custGeom>
              <a:avLst/>
              <a:gdLst/>
              <a:ahLst/>
              <a:cxnLst/>
              <a:rect l="l" t="t" r="r" b="b"/>
              <a:pathLst>
                <a:path w="2950" h="3526" fill="none" extrusionOk="0">
                  <a:moveTo>
                    <a:pt x="2949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3"/>
            <p:cNvSpPr/>
            <p:nvPr/>
          </p:nvSpPr>
          <p:spPr>
            <a:xfrm>
              <a:off x="2709825" y="786600"/>
              <a:ext cx="99575" cy="57025"/>
            </a:xfrm>
            <a:custGeom>
              <a:avLst/>
              <a:gdLst/>
              <a:ahLst/>
              <a:cxnLst/>
              <a:rect l="l" t="t" r="r" b="b"/>
              <a:pathLst>
                <a:path w="3983" h="2281" fill="none" extrusionOk="0">
                  <a:moveTo>
                    <a:pt x="3983" y="2280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3"/>
            <p:cNvSpPr/>
            <p:nvPr/>
          </p:nvSpPr>
          <p:spPr>
            <a:xfrm>
              <a:off x="2676400" y="877800"/>
              <a:ext cx="114000" cy="19775"/>
            </a:xfrm>
            <a:custGeom>
              <a:avLst/>
              <a:gdLst/>
              <a:ahLst/>
              <a:cxnLst/>
              <a:rect l="l" t="t" r="r" b="b"/>
              <a:pathLst>
                <a:path w="4560" h="791" fill="none" extrusionOk="0">
                  <a:moveTo>
                    <a:pt x="4560" y="791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9" name="Google Shape;1729;p73"/>
          <p:cNvCxnSpPr/>
          <p:nvPr/>
        </p:nvCxnSpPr>
        <p:spPr>
          <a:xfrm>
            <a:off x="952275" y="2362026"/>
            <a:ext cx="1432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0" name="Google Shape;1730;p73"/>
          <p:cNvGrpSpPr/>
          <p:nvPr/>
        </p:nvGrpSpPr>
        <p:grpSpPr>
          <a:xfrm rot="10800000">
            <a:off x="5537638" y="150293"/>
            <a:ext cx="2245827" cy="1341165"/>
            <a:chOff x="4527800" y="3249813"/>
            <a:chExt cx="2103425" cy="1256125"/>
          </a:xfrm>
        </p:grpSpPr>
        <p:sp>
          <p:nvSpPr>
            <p:cNvPr id="1731" name="Google Shape;1731;p73"/>
            <p:cNvSpPr/>
            <p:nvPr/>
          </p:nvSpPr>
          <p:spPr>
            <a:xfrm>
              <a:off x="6356875" y="3249813"/>
              <a:ext cx="25" cy="115550"/>
            </a:xfrm>
            <a:custGeom>
              <a:avLst/>
              <a:gdLst/>
              <a:ahLst/>
              <a:cxnLst/>
              <a:rect l="l" t="t" r="r" b="b"/>
              <a:pathLst>
                <a:path w="1" h="4622" fill="none" extrusionOk="0">
                  <a:moveTo>
                    <a:pt x="0" y="4621"/>
                  </a:moveTo>
                  <a:lnTo>
                    <a:pt x="0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3"/>
            <p:cNvSpPr/>
            <p:nvPr/>
          </p:nvSpPr>
          <p:spPr>
            <a:xfrm>
              <a:off x="6261875" y="3266538"/>
              <a:ext cx="39550" cy="107925"/>
            </a:xfrm>
            <a:custGeom>
              <a:avLst/>
              <a:gdLst/>
              <a:ahLst/>
              <a:cxnLst/>
              <a:rect l="l" t="t" r="r" b="b"/>
              <a:pathLst>
                <a:path w="1582" h="4317" fill="none" extrusionOk="0">
                  <a:moveTo>
                    <a:pt x="1581" y="431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3"/>
            <p:cNvSpPr/>
            <p:nvPr/>
          </p:nvSpPr>
          <p:spPr>
            <a:xfrm>
              <a:off x="6179050" y="3313663"/>
              <a:ext cx="74500" cy="88175"/>
            </a:xfrm>
            <a:custGeom>
              <a:avLst/>
              <a:gdLst/>
              <a:ahLst/>
              <a:cxnLst/>
              <a:rect l="l" t="t" r="r" b="b"/>
              <a:pathLst>
                <a:path w="2980" h="3527" fill="none" extrusionOk="0">
                  <a:moveTo>
                    <a:pt x="2980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3"/>
            <p:cNvSpPr/>
            <p:nvPr/>
          </p:nvSpPr>
          <p:spPr>
            <a:xfrm>
              <a:off x="6082550" y="3556813"/>
              <a:ext cx="113250" cy="19800"/>
            </a:xfrm>
            <a:custGeom>
              <a:avLst/>
              <a:gdLst/>
              <a:ahLst/>
              <a:cxnLst/>
              <a:rect l="l" t="t" r="r" b="b"/>
              <a:pathLst>
                <a:path w="4530" h="792" fill="none" extrusionOk="0">
                  <a:moveTo>
                    <a:pt x="4529" y="1"/>
                  </a:moveTo>
                  <a:lnTo>
                    <a:pt x="1" y="79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3"/>
            <p:cNvSpPr/>
            <p:nvPr/>
          </p:nvSpPr>
          <p:spPr>
            <a:xfrm>
              <a:off x="6114475" y="3610013"/>
              <a:ext cx="100325" cy="57775"/>
            </a:xfrm>
            <a:custGeom>
              <a:avLst/>
              <a:gdLst/>
              <a:ahLst/>
              <a:cxnLst/>
              <a:rect l="l" t="t" r="r" b="b"/>
              <a:pathLst>
                <a:path w="4013" h="2311" fill="none" extrusionOk="0">
                  <a:moveTo>
                    <a:pt x="4012" y="0"/>
                  </a:moveTo>
                  <a:lnTo>
                    <a:pt x="0" y="231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3"/>
            <p:cNvSpPr/>
            <p:nvPr/>
          </p:nvSpPr>
          <p:spPr>
            <a:xfrm>
              <a:off x="6177525" y="3654088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2949" y="0"/>
                  </a:moveTo>
                  <a:lnTo>
                    <a:pt x="1" y="3526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3"/>
            <p:cNvSpPr/>
            <p:nvPr/>
          </p:nvSpPr>
          <p:spPr>
            <a:xfrm>
              <a:off x="6261125" y="3682213"/>
              <a:ext cx="39550" cy="108675"/>
            </a:xfrm>
            <a:custGeom>
              <a:avLst/>
              <a:gdLst/>
              <a:ahLst/>
              <a:cxnLst/>
              <a:rect l="l" t="t" r="r" b="b"/>
              <a:pathLst>
                <a:path w="1582" h="4347" fill="none" extrusionOk="0">
                  <a:moveTo>
                    <a:pt x="1581" y="0"/>
                  </a:moveTo>
                  <a:lnTo>
                    <a:pt x="1" y="4347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3"/>
            <p:cNvSpPr/>
            <p:nvPr/>
          </p:nvSpPr>
          <p:spPr>
            <a:xfrm>
              <a:off x="6356875" y="3692838"/>
              <a:ext cx="25" cy="114775"/>
            </a:xfrm>
            <a:custGeom>
              <a:avLst/>
              <a:gdLst/>
              <a:ahLst/>
              <a:cxnLst/>
              <a:rect l="l" t="t" r="r" b="b"/>
              <a:pathLst>
                <a:path w="1" h="4591" fill="none" extrusionOk="0">
                  <a:moveTo>
                    <a:pt x="0" y="1"/>
                  </a:moveTo>
                  <a:lnTo>
                    <a:pt x="0" y="459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3"/>
            <p:cNvSpPr/>
            <p:nvPr/>
          </p:nvSpPr>
          <p:spPr>
            <a:xfrm>
              <a:off x="6413100" y="3682213"/>
              <a:ext cx="38775" cy="108675"/>
            </a:xfrm>
            <a:custGeom>
              <a:avLst/>
              <a:gdLst/>
              <a:ahLst/>
              <a:cxnLst/>
              <a:rect l="l" t="t" r="r" b="b"/>
              <a:pathLst>
                <a:path w="1551" h="4347" fill="none" extrusionOk="0">
                  <a:moveTo>
                    <a:pt x="1" y="0"/>
                  </a:moveTo>
                  <a:lnTo>
                    <a:pt x="1551" y="4347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3"/>
            <p:cNvSpPr/>
            <p:nvPr/>
          </p:nvSpPr>
          <p:spPr>
            <a:xfrm>
              <a:off x="6461725" y="3654088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1" y="0"/>
                  </a:moveTo>
                  <a:lnTo>
                    <a:pt x="2949" y="3526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3"/>
            <p:cNvSpPr/>
            <p:nvPr/>
          </p:nvSpPr>
          <p:spPr>
            <a:xfrm>
              <a:off x="6498200" y="3610013"/>
              <a:ext cx="100350" cy="57775"/>
            </a:xfrm>
            <a:custGeom>
              <a:avLst/>
              <a:gdLst/>
              <a:ahLst/>
              <a:cxnLst/>
              <a:rect l="l" t="t" r="r" b="b"/>
              <a:pathLst>
                <a:path w="4014" h="2311" fill="none" extrusionOk="0">
                  <a:moveTo>
                    <a:pt x="1" y="0"/>
                  </a:moveTo>
                  <a:lnTo>
                    <a:pt x="4013" y="231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3"/>
            <p:cNvSpPr/>
            <p:nvPr/>
          </p:nvSpPr>
          <p:spPr>
            <a:xfrm>
              <a:off x="6517200" y="3556813"/>
              <a:ext cx="114025" cy="19800"/>
            </a:xfrm>
            <a:custGeom>
              <a:avLst/>
              <a:gdLst/>
              <a:ahLst/>
              <a:cxnLst/>
              <a:rect l="l" t="t" r="r" b="b"/>
              <a:pathLst>
                <a:path w="4561" h="792" fill="none" extrusionOk="0">
                  <a:moveTo>
                    <a:pt x="1" y="1"/>
                  </a:moveTo>
                  <a:lnTo>
                    <a:pt x="4560" y="79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3"/>
            <p:cNvSpPr/>
            <p:nvPr/>
          </p:nvSpPr>
          <p:spPr>
            <a:xfrm>
              <a:off x="6517200" y="3480063"/>
              <a:ext cx="114025" cy="19800"/>
            </a:xfrm>
            <a:custGeom>
              <a:avLst/>
              <a:gdLst/>
              <a:ahLst/>
              <a:cxnLst/>
              <a:rect l="l" t="t" r="r" b="b"/>
              <a:pathLst>
                <a:path w="4561" h="792" fill="none" extrusionOk="0">
                  <a:moveTo>
                    <a:pt x="1" y="791"/>
                  </a:moveTo>
                  <a:lnTo>
                    <a:pt x="4560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3"/>
            <p:cNvSpPr/>
            <p:nvPr/>
          </p:nvSpPr>
          <p:spPr>
            <a:xfrm>
              <a:off x="6498200" y="3388888"/>
              <a:ext cx="100350" cy="57775"/>
            </a:xfrm>
            <a:custGeom>
              <a:avLst/>
              <a:gdLst/>
              <a:ahLst/>
              <a:cxnLst/>
              <a:rect l="l" t="t" r="r" b="b"/>
              <a:pathLst>
                <a:path w="4014" h="2311" fill="none" extrusionOk="0">
                  <a:moveTo>
                    <a:pt x="1" y="2310"/>
                  </a:moveTo>
                  <a:lnTo>
                    <a:pt x="4013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3"/>
            <p:cNvSpPr/>
            <p:nvPr/>
          </p:nvSpPr>
          <p:spPr>
            <a:xfrm>
              <a:off x="6461725" y="3315163"/>
              <a:ext cx="73750" cy="88175"/>
            </a:xfrm>
            <a:custGeom>
              <a:avLst/>
              <a:gdLst/>
              <a:ahLst/>
              <a:cxnLst/>
              <a:rect l="l" t="t" r="r" b="b"/>
              <a:pathLst>
                <a:path w="2950" h="3527" fill="none" extrusionOk="0">
                  <a:moveTo>
                    <a:pt x="1" y="3527"/>
                  </a:moveTo>
                  <a:lnTo>
                    <a:pt x="2949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3"/>
            <p:cNvSpPr/>
            <p:nvPr/>
          </p:nvSpPr>
          <p:spPr>
            <a:xfrm>
              <a:off x="6413100" y="3266538"/>
              <a:ext cx="38775" cy="107925"/>
            </a:xfrm>
            <a:custGeom>
              <a:avLst/>
              <a:gdLst/>
              <a:ahLst/>
              <a:cxnLst/>
              <a:rect l="l" t="t" r="r" b="b"/>
              <a:pathLst>
                <a:path w="1551" h="4317" fill="none" extrusionOk="0">
                  <a:moveTo>
                    <a:pt x="1" y="4317"/>
                  </a:moveTo>
                  <a:lnTo>
                    <a:pt x="155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3"/>
            <p:cNvSpPr/>
            <p:nvPr/>
          </p:nvSpPr>
          <p:spPr>
            <a:xfrm>
              <a:off x="4527800" y="3792388"/>
              <a:ext cx="1611775" cy="713550"/>
            </a:xfrm>
            <a:custGeom>
              <a:avLst/>
              <a:gdLst/>
              <a:ahLst/>
              <a:cxnLst/>
              <a:rect l="l" t="t" r="r" b="b"/>
              <a:pathLst>
                <a:path w="64471" h="28542" fill="none" extrusionOk="0">
                  <a:moveTo>
                    <a:pt x="64470" y="0"/>
                  </a:moveTo>
                  <a:lnTo>
                    <a:pt x="55625" y="8876"/>
                  </a:lnTo>
                  <a:lnTo>
                    <a:pt x="19667" y="8876"/>
                  </a:lnTo>
                  <a:lnTo>
                    <a:pt x="1" y="28542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5B0E198-BD7B-AC4E-824E-337BC8F6D372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2</a:t>
            </a:r>
            <a:r>
              <a:rPr lang="en-US" altLang="zh-CN" sz="1000"/>
              <a:t>4</a:t>
            </a:r>
            <a:endParaRPr lang="en-CN" sz="1000"/>
          </a:p>
        </p:txBody>
      </p:sp>
    </p:spTree>
    <p:extLst>
      <p:ext uri="{BB962C8B-B14F-4D97-AF65-F5344CB8AC3E}">
        <p14:creationId xmlns:p14="http://schemas.microsoft.com/office/powerpoint/2010/main" val="296322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2906A6-354C-4137-B4CD-3007C6C8B1D2}"/>
              </a:ext>
            </a:extLst>
          </p:cNvPr>
          <p:cNvSpPr txBox="1">
            <a:spLocks/>
          </p:cNvSpPr>
          <p:nvPr/>
        </p:nvSpPr>
        <p:spPr>
          <a:xfrm>
            <a:off x="713225" y="397403"/>
            <a:ext cx="7717500" cy="3321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200"/>
          </a:p>
          <a:p>
            <a:r>
              <a:rPr lang="en-US" sz="1200"/>
              <a:t>Frost, J. (2021, September 17). </a:t>
            </a:r>
            <a:r>
              <a:rPr lang="en-US" sz="1200" i="1"/>
              <a:t>Multivariate </a:t>
            </a:r>
            <a:r>
              <a:rPr lang="en-US" sz="1200" i="1" err="1"/>
              <a:t>anova</a:t>
            </a:r>
            <a:r>
              <a:rPr lang="en-US" sz="1200" i="1"/>
              <a:t> (MANOVA) benefits and when to use it</a:t>
            </a:r>
            <a:r>
              <a:rPr lang="en-US" sz="1200"/>
              <a:t>. Statistics By Jim. Retrieved February 7, 2022, from </a:t>
            </a:r>
            <a:r>
              <a:rPr lang="en-US" sz="1200">
                <a:hlinkClick r:id="rId3"/>
              </a:rPr>
              <a:t>https://statisticsbyjim.com/anova/multivariate-anova-manova-benefits-use/</a:t>
            </a:r>
            <a:r>
              <a:rPr lang="en-US" sz="1200"/>
              <a:t> </a:t>
            </a:r>
          </a:p>
          <a:p>
            <a:endParaRPr lang="en-US" sz="1200"/>
          </a:p>
          <a:p>
            <a:r>
              <a:rPr lang="en-US" sz="1200"/>
              <a:t>Harland, B. (2020, July 14). </a:t>
            </a:r>
            <a:r>
              <a:rPr lang="en-US" sz="1200" i="1"/>
              <a:t>The advantages of MANOVA OVER ANOVA</a:t>
            </a:r>
            <a:r>
              <a:rPr lang="en-US" sz="1200"/>
              <a:t>. </a:t>
            </a:r>
            <a:r>
              <a:rPr lang="en-US" sz="1200" err="1"/>
              <a:t>eHow</a:t>
            </a:r>
            <a:r>
              <a:rPr lang="en-US" sz="1200"/>
              <a:t> UK. Retrieved February 6, 2022, from </a:t>
            </a:r>
            <a:r>
              <a:rPr lang="en-US" sz="1200">
                <a:hlinkClick r:id="rId4"/>
              </a:rPr>
              <a:t>https://www.ehow.co.uk/info_8291160_advantages-manova-over-anova.html</a:t>
            </a:r>
            <a:r>
              <a:rPr lang="en-US" sz="1200"/>
              <a:t> </a:t>
            </a:r>
          </a:p>
          <a:p>
            <a:endParaRPr lang="en-US" sz="1200"/>
          </a:p>
          <a:p>
            <a:r>
              <a:rPr lang="en-US" sz="1200" err="1"/>
              <a:t>Korstanje</a:t>
            </a:r>
            <a:r>
              <a:rPr lang="en-US" sz="1200"/>
              <a:t>, J. (2021, December 19). </a:t>
            </a:r>
            <a:r>
              <a:rPr lang="en-US" sz="1200" i="1"/>
              <a:t>Manova- Deep-dive into MANOVA with worked-out examples in R and Python</a:t>
            </a:r>
            <a:r>
              <a:rPr lang="en-US" sz="1200"/>
              <a:t>. Medium. Retrieved February 5, 2022, from </a:t>
            </a:r>
            <a:r>
              <a:rPr lang="en-US" sz="1200">
                <a:hlinkClick r:id="rId5"/>
              </a:rPr>
              <a:t>https://towardsdatascience.com/manova-97e675a96158</a:t>
            </a:r>
            <a:r>
              <a:rPr lang="en-US" sz="1200"/>
              <a:t> </a:t>
            </a:r>
          </a:p>
          <a:p>
            <a:endParaRPr lang="en-US" sz="1200"/>
          </a:p>
          <a:p>
            <a:r>
              <a:rPr lang="en-US" sz="1200" err="1"/>
              <a:t>Rme</a:t>
            </a:r>
            <a:r>
              <a:rPr lang="en-US" sz="1200"/>
              <a:t>. (2020, October 16). </a:t>
            </a:r>
            <a:r>
              <a:rPr lang="en-US" sz="1200" i="1"/>
              <a:t>Manova and </a:t>
            </a:r>
            <a:r>
              <a:rPr lang="en-US" sz="1200" i="1" err="1"/>
              <a:t>Mancova</a:t>
            </a:r>
            <a:r>
              <a:rPr lang="en-US" sz="1200"/>
              <a:t>. University of Miami. Retrieved February 6, 2022, from </a:t>
            </a:r>
            <a:r>
              <a:rPr lang="en-US" sz="1200">
                <a:hlinkClick r:id="rId6"/>
              </a:rPr>
              <a:t>https://sites.education.miami.edu/statsu/2020/10/16/manova-and-mancova/</a:t>
            </a:r>
            <a:r>
              <a:rPr lang="en-US" sz="1200"/>
              <a:t> </a:t>
            </a:r>
          </a:p>
          <a:p>
            <a:endParaRPr lang="en-US" sz="1200"/>
          </a:p>
          <a:p>
            <a:r>
              <a:rPr lang="en-US" sz="1200" i="1" err="1"/>
              <a:t>Сomics</a:t>
            </a:r>
            <a:r>
              <a:rPr lang="en-US" sz="1200" i="1"/>
              <a:t> meme: "ANOVA MANOVA"</a:t>
            </a:r>
            <a:r>
              <a:rPr lang="en-US" sz="1200"/>
              <a:t>. Meme. (n.d.). Retrieved February 6, 2022, from </a:t>
            </a:r>
            <a:r>
              <a:rPr lang="en-US" sz="1200">
                <a:hlinkClick r:id="rId7"/>
              </a:rPr>
              <a:t>https://www.meme-arsenal.com/en/create/meme/1635836</a:t>
            </a:r>
            <a:r>
              <a:rPr lang="en-US" sz="1200"/>
              <a:t> </a:t>
            </a:r>
          </a:p>
          <a:p>
            <a:endParaRPr lang="en-US" sz="1200"/>
          </a:p>
          <a:p>
            <a:r>
              <a:rPr lang="en-US" sz="1200"/>
              <a:t>Zach. (2021, August 3). </a:t>
            </a:r>
            <a:r>
              <a:rPr lang="en-US" sz="1200" i="1"/>
              <a:t>The Complete Guide: How To Check </a:t>
            </a:r>
            <a:r>
              <a:rPr lang="en-US" sz="1200" i="1" err="1"/>
              <a:t>Manova</a:t>
            </a:r>
            <a:r>
              <a:rPr lang="en-US" sz="1200" i="1"/>
              <a:t> Assumptions</a:t>
            </a:r>
            <a:r>
              <a:rPr lang="en-US" sz="1200"/>
              <a:t>. </a:t>
            </a:r>
            <a:r>
              <a:rPr lang="en-US" sz="1200" err="1"/>
              <a:t>Statology</a:t>
            </a:r>
            <a:r>
              <a:rPr lang="en-US" sz="1200"/>
              <a:t>. Retrieved February 7, 2022, from https://</a:t>
            </a:r>
            <a:r>
              <a:rPr lang="en-US" sz="1200" err="1"/>
              <a:t>www.statology.org</a:t>
            </a:r>
            <a:r>
              <a:rPr lang="en-US" sz="1200"/>
              <a:t>/</a:t>
            </a:r>
            <a:r>
              <a:rPr lang="en-US" sz="1200" err="1"/>
              <a:t>manova</a:t>
            </a:r>
            <a:r>
              <a:rPr lang="en-US" sz="1200"/>
              <a:t>-assumptions/ </a:t>
            </a:r>
          </a:p>
          <a:p>
            <a:endParaRPr lang="en-US" sz="1200"/>
          </a:p>
          <a:p>
            <a:r>
              <a:rPr lang="en-US" sz="1200" i="1"/>
              <a:t>Checking the additional assumptions of a </a:t>
            </a:r>
            <a:r>
              <a:rPr lang="en-US" sz="1200" i="1" err="1"/>
              <a:t>Manova</a:t>
            </a:r>
            <a:r>
              <a:rPr lang="en-US" sz="1200"/>
              <a:t>. Statistics Solutions. (2021, August 11). Retrieved February 7, 2022, from https://</a:t>
            </a:r>
            <a:r>
              <a:rPr lang="en-US" sz="1200" err="1"/>
              <a:t>www.statisticssolutions.com</a:t>
            </a:r>
            <a:r>
              <a:rPr lang="en-US" sz="1200"/>
              <a:t>/checking-the-additional-assumptions-of-a-</a:t>
            </a:r>
            <a:r>
              <a:rPr lang="en-US" sz="1200" err="1"/>
              <a:t>manova</a:t>
            </a:r>
            <a:r>
              <a:rPr lang="en-US" sz="1200"/>
              <a:t>/#:~:text=Linearity%20assumes%20that%20all%20of,group%20of%20the%20MANOVA%20separately. </a:t>
            </a:r>
          </a:p>
          <a:p>
            <a:endParaRPr lang="en-US" sz="1200"/>
          </a:p>
          <a:p>
            <a:endParaRPr lang="en-US" sz="1200"/>
          </a:p>
          <a:p>
            <a:endParaRPr lang="en-US" sz="1200"/>
          </a:p>
          <a:p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AEEE1-9B98-4743-925B-F5BF97B2D3DC}"/>
              </a:ext>
            </a:extLst>
          </p:cNvPr>
          <p:cNvSpPr txBox="1"/>
          <p:nvPr/>
        </p:nvSpPr>
        <p:spPr>
          <a:xfrm>
            <a:off x="8715122" y="478141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2</a:t>
            </a:r>
            <a:r>
              <a:rPr lang="en-US" altLang="zh-CN" sz="1000"/>
              <a:t>5</a:t>
            </a:r>
            <a:endParaRPr lang="en-CN" sz="1000"/>
          </a:p>
        </p:txBody>
      </p:sp>
    </p:spTree>
    <p:extLst>
      <p:ext uri="{BB962C8B-B14F-4D97-AF65-F5344CB8AC3E}">
        <p14:creationId xmlns:p14="http://schemas.microsoft.com/office/powerpoint/2010/main" val="3933457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27" name="Google Shape;1227;p4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"/>
              <a:t>ANOVA vs. MANOVA</a:t>
            </a:r>
            <a:endParaRPr/>
          </a:p>
        </p:txBody>
      </p:sp>
      <p:sp>
        <p:nvSpPr>
          <p:cNvPr id="1228" name="Google Shape;1228;p4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29" name="Google Shape;1229;p42"/>
          <p:cNvGrpSpPr/>
          <p:nvPr/>
        </p:nvGrpSpPr>
        <p:grpSpPr>
          <a:xfrm rot="10800000" flipH="1">
            <a:off x="7137994" y="2061080"/>
            <a:ext cx="878758" cy="401641"/>
            <a:chOff x="2676400" y="646800"/>
            <a:chExt cx="548675" cy="250775"/>
          </a:xfrm>
        </p:grpSpPr>
        <p:sp>
          <p:nvSpPr>
            <p:cNvPr id="1230" name="Google Shape;1230;p42"/>
            <p:cNvSpPr/>
            <p:nvPr/>
          </p:nvSpPr>
          <p:spPr>
            <a:xfrm>
              <a:off x="3112575" y="877800"/>
              <a:ext cx="112500" cy="19775"/>
            </a:xfrm>
            <a:custGeom>
              <a:avLst/>
              <a:gdLst/>
              <a:ahLst/>
              <a:cxnLst/>
              <a:rect l="l" t="t" r="r" b="b"/>
              <a:pathLst>
                <a:path w="4500" h="791" fill="none" extrusionOk="0">
                  <a:moveTo>
                    <a:pt x="1" y="791"/>
                  </a:moveTo>
                  <a:lnTo>
                    <a:pt x="449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3092050" y="786600"/>
              <a:ext cx="100350" cy="57025"/>
            </a:xfrm>
            <a:custGeom>
              <a:avLst/>
              <a:gdLst/>
              <a:ahLst/>
              <a:cxnLst/>
              <a:rect l="l" t="t" r="r" b="b"/>
              <a:pathLst>
                <a:path w="4014" h="2281" fill="none" extrusionOk="0">
                  <a:moveTo>
                    <a:pt x="1" y="2280"/>
                  </a:moveTo>
                  <a:lnTo>
                    <a:pt x="4013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3056350" y="712150"/>
              <a:ext cx="73725" cy="88150"/>
            </a:xfrm>
            <a:custGeom>
              <a:avLst/>
              <a:gdLst/>
              <a:ahLst/>
              <a:cxnLst/>
              <a:rect l="l" t="t" r="r" b="b"/>
              <a:pathLst>
                <a:path w="2949" h="3526" fill="none" extrusionOk="0">
                  <a:moveTo>
                    <a:pt x="0" y="3526"/>
                  </a:moveTo>
                  <a:lnTo>
                    <a:pt x="294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3006950" y="663500"/>
              <a:ext cx="39550" cy="108700"/>
            </a:xfrm>
            <a:custGeom>
              <a:avLst/>
              <a:gdLst/>
              <a:ahLst/>
              <a:cxnLst/>
              <a:rect l="l" t="t" r="r" b="b"/>
              <a:pathLst>
                <a:path w="1582" h="4348" fill="none" extrusionOk="0">
                  <a:moveTo>
                    <a:pt x="1" y="4347"/>
                  </a:moveTo>
                  <a:lnTo>
                    <a:pt x="158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2950725" y="646800"/>
              <a:ext cx="25" cy="114750"/>
            </a:xfrm>
            <a:custGeom>
              <a:avLst/>
              <a:gdLst/>
              <a:ahLst/>
              <a:cxnLst/>
              <a:rect l="l" t="t" r="r" b="b"/>
              <a:pathLst>
                <a:path w="1" h="4590" fill="none" extrusionOk="0">
                  <a:moveTo>
                    <a:pt x="0" y="459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2855725" y="663500"/>
              <a:ext cx="38775" cy="108700"/>
            </a:xfrm>
            <a:custGeom>
              <a:avLst/>
              <a:gdLst/>
              <a:ahLst/>
              <a:cxnLst/>
              <a:rect l="l" t="t" r="r" b="b"/>
              <a:pathLst>
                <a:path w="1551" h="4348" fill="none" extrusionOk="0">
                  <a:moveTo>
                    <a:pt x="1551" y="434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2771375" y="712150"/>
              <a:ext cx="73750" cy="88150"/>
            </a:xfrm>
            <a:custGeom>
              <a:avLst/>
              <a:gdLst/>
              <a:ahLst/>
              <a:cxnLst/>
              <a:rect l="l" t="t" r="r" b="b"/>
              <a:pathLst>
                <a:path w="2950" h="3526" fill="none" extrusionOk="0">
                  <a:moveTo>
                    <a:pt x="2949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2709825" y="786600"/>
              <a:ext cx="99575" cy="57025"/>
            </a:xfrm>
            <a:custGeom>
              <a:avLst/>
              <a:gdLst/>
              <a:ahLst/>
              <a:cxnLst/>
              <a:rect l="l" t="t" r="r" b="b"/>
              <a:pathLst>
                <a:path w="3983" h="2281" fill="none" extrusionOk="0">
                  <a:moveTo>
                    <a:pt x="3983" y="2280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2676400" y="877800"/>
              <a:ext cx="114000" cy="19775"/>
            </a:xfrm>
            <a:custGeom>
              <a:avLst/>
              <a:gdLst/>
              <a:ahLst/>
              <a:cxnLst/>
              <a:rect l="l" t="t" r="r" b="b"/>
              <a:pathLst>
                <a:path w="4560" h="791" fill="none" extrusionOk="0">
                  <a:moveTo>
                    <a:pt x="4560" y="791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39" name="Google Shape;1239;p42"/>
          <p:cNvCxnSpPr/>
          <p:nvPr/>
        </p:nvCxnSpPr>
        <p:spPr>
          <a:xfrm>
            <a:off x="5337675" y="1620300"/>
            <a:ext cx="1432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E0181B-51B7-5540-96E5-C92CCCEA8411}"/>
              </a:ext>
            </a:extLst>
          </p:cNvPr>
          <p:cNvSpPr txBox="1"/>
          <p:nvPr/>
        </p:nvSpPr>
        <p:spPr>
          <a:xfrm>
            <a:off x="8715122" y="47814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1"/>
    </mc:Choice>
    <mc:Fallback xmlns="">
      <p:transition spd="slow" advTm="39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44;p43">
            <a:extLst>
              <a:ext uri="{FF2B5EF4-FFF2-40B4-BE49-F238E27FC236}">
                <a16:creationId xmlns:a16="http://schemas.microsoft.com/office/drawing/2014/main" id="{BDE6754F-1181-4849-8301-73E31CD9207F}"/>
              </a:ext>
            </a:extLst>
          </p:cNvPr>
          <p:cNvSpPr txBox="1">
            <a:spLocks/>
          </p:cNvSpPr>
          <p:nvPr/>
        </p:nvSpPr>
        <p:spPr>
          <a:xfrm>
            <a:off x="616145" y="2103045"/>
            <a:ext cx="7717500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AutoNum type="arabicPeriod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>
              <a:buFont typeface="DM Sans"/>
              <a:buNone/>
            </a:pPr>
            <a:endParaRPr lang="en-US" sz="1800">
              <a:latin typeface="Eczar"/>
              <a:ea typeface="Eczar"/>
              <a:cs typeface="Eczar"/>
              <a:sym typeface="Eczar"/>
            </a:endParaRPr>
          </a:p>
          <a:p>
            <a:pPr indent="0" algn="ctr">
              <a:buNone/>
            </a:pPr>
            <a:r>
              <a:rPr lang="en-US" sz="2500">
                <a:latin typeface="Eczar"/>
                <a:ea typeface="Eczar"/>
                <a:cs typeface="Eczar"/>
                <a:sym typeface="Eczar"/>
              </a:rPr>
              <a:t>Test to compare the means of </a:t>
            </a:r>
            <a:r>
              <a:rPr lang="en-US" sz="2500" u="sng">
                <a:latin typeface="Eczar"/>
                <a:ea typeface="Eczar"/>
                <a:cs typeface="Eczar"/>
                <a:sym typeface="Eczar"/>
              </a:rPr>
              <a:t>3 or more groups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ECEE37-35AA-6C4D-98E1-ED6C770415E0}"/>
              </a:ext>
            </a:extLst>
          </p:cNvPr>
          <p:cNvSpPr/>
          <p:nvPr/>
        </p:nvSpPr>
        <p:spPr>
          <a:xfrm>
            <a:off x="3229626" y="799831"/>
            <a:ext cx="294503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00" b="1">
                <a:solidFill>
                  <a:schemeClr val="accent1">
                    <a:lumMod val="75000"/>
                  </a:schemeClr>
                </a:solidFill>
                <a:latin typeface="Eczar"/>
                <a:cs typeface="Eczar"/>
                <a:sym typeface="Eczar ExtraBold"/>
              </a:rPr>
              <a:t>M</a:t>
            </a:r>
            <a:r>
              <a:rPr lang="en-US" sz="3900">
                <a:solidFill>
                  <a:schemeClr val="accent1">
                    <a:lumMod val="75000"/>
                  </a:schemeClr>
                </a:solidFill>
                <a:latin typeface="Eczar"/>
                <a:cs typeface="Eczar"/>
                <a:sym typeface="Eczar ExtraBold"/>
              </a:rPr>
              <a:t>ultivariate</a:t>
            </a:r>
            <a:endParaRPr lang="en-CN" sz="3900">
              <a:solidFill>
                <a:schemeClr val="accent1">
                  <a:lumMod val="75000"/>
                </a:schemeClr>
              </a:solidFill>
              <a:latin typeface="Eczar"/>
              <a:cs typeface="Eczar"/>
              <a:sym typeface="DM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5599D-1620-F145-B15D-D13AC91EA65F}"/>
              </a:ext>
            </a:extLst>
          </p:cNvPr>
          <p:cNvSpPr txBox="1"/>
          <p:nvPr/>
        </p:nvSpPr>
        <p:spPr>
          <a:xfrm>
            <a:off x="2210117" y="1492328"/>
            <a:ext cx="498405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b="1" err="1">
                <a:solidFill>
                  <a:schemeClr val="tx1"/>
                </a:solidFill>
                <a:latin typeface="Eczar"/>
                <a:cs typeface="Eczar"/>
                <a:sym typeface="Eczar ExtraBold"/>
              </a:rPr>
              <a:t>AN</a:t>
            </a:r>
            <a:r>
              <a:rPr lang="en-US" sz="3900" err="1">
                <a:solidFill>
                  <a:schemeClr val="tx1"/>
                </a:solidFill>
                <a:latin typeface="Eczar"/>
                <a:cs typeface="Eczar"/>
                <a:sym typeface="Eczar"/>
              </a:rPr>
              <a:t>alysis</a:t>
            </a:r>
            <a:r>
              <a:rPr lang="en-US" sz="3900" b="1">
                <a:solidFill>
                  <a:schemeClr val="tx1"/>
                </a:solidFill>
                <a:latin typeface="Eczar"/>
                <a:cs typeface="Eczar"/>
                <a:sym typeface="Eczar ExtraBold"/>
              </a:rPr>
              <a:t> O</a:t>
            </a:r>
            <a:r>
              <a:rPr lang="en-US" sz="3900">
                <a:solidFill>
                  <a:schemeClr val="tx1"/>
                </a:solidFill>
                <a:latin typeface="Eczar"/>
                <a:cs typeface="Eczar"/>
                <a:sym typeface="Eczar"/>
              </a:rPr>
              <a:t>f</a:t>
            </a:r>
            <a:r>
              <a:rPr lang="en-US" sz="3900" b="1">
                <a:solidFill>
                  <a:schemeClr val="tx1"/>
                </a:solidFill>
                <a:latin typeface="Eczar"/>
                <a:cs typeface="Eczar"/>
                <a:sym typeface="Eczar ExtraBold"/>
              </a:rPr>
              <a:t> </a:t>
            </a:r>
            <a:r>
              <a:rPr lang="en-US" sz="3900" b="1" err="1">
                <a:solidFill>
                  <a:schemeClr val="tx1"/>
                </a:solidFill>
                <a:latin typeface="Eczar"/>
                <a:cs typeface="Eczar"/>
                <a:sym typeface="Eczar ExtraBold"/>
              </a:rPr>
              <a:t>VA</a:t>
            </a:r>
            <a:r>
              <a:rPr lang="en-US" sz="3900" err="1">
                <a:solidFill>
                  <a:schemeClr val="tx1"/>
                </a:solidFill>
                <a:latin typeface="Eczar"/>
                <a:cs typeface="Eczar"/>
                <a:sym typeface="Eczar"/>
              </a:rPr>
              <a:t>riance</a:t>
            </a:r>
            <a:endParaRPr lang="en-US" sz="3900">
              <a:solidFill>
                <a:schemeClr val="tx1"/>
              </a:solidFill>
              <a:latin typeface="Eczar"/>
              <a:cs typeface="Eczar"/>
              <a:sym typeface="Eczar"/>
            </a:endParaRPr>
          </a:p>
          <a:p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A49E9-75AB-724B-8B90-3FCCF1C90CB2}"/>
              </a:ext>
            </a:extLst>
          </p:cNvPr>
          <p:cNvSpPr txBox="1"/>
          <p:nvPr/>
        </p:nvSpPr>
        <p:spPr>
          <a:xfrm>
            <a:off x="2605021" y="2900768"/>
            <a:ext cx="407034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>
                <a:solidFill>
                  <a:schemeClr val="accent1">
                    <a:lumMod val="75000"/>
                  </a:schemeClr>
                </a:solidFill>
                <a:latin typeface="Eczar"/>
                <a:cs typeface="Eczar"/>
                <a:sym typeface="Eczar ExtraBold"/>
              </a:rPr>
              <a:t>u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Eczar"/>
                <a:cs typeface="Eczar"/>
                <a:sym typeface="Eczar ExtraBold"/>
              </a:rPr>
              <a:t>s</a:t>
            </a:r>
            <a:r>
              <a:rPr lang="en-US" altLang="zh-CN" sz="2500">
                <a:solidFill>
                  <a:schemeClr val="accent1">
                    <a:lumMod val="75000"/>
                  </a:schemeClr>
                </a:solidFill>
                <a:latin typeface="Eczar"/>
                <a:cs typeface="Eczar"/>
                <a:sym typeface="Eczar ExtraBold"/>
              </a:rPr>
              <a:t>ing</a:t>
            </a:r>
            <a:r>
              <a:rPr lang="zh-CN" altLang="en-US" sz="2500">
                <a:solidFill>
                  <a:schemeClr val="accent1">
                    <a:lumMod val="75000"/>
                  </a:schemeClr>
                </a:solidFill>
                <a:latin typeface="Eczar"/>
                <a:cs typeface="Eczar"/>
                <a:sym typeface="Eczar ExtraBold"/>
              </a:rPr>
              <a:t> </a:t>
            </a:r>
            <a:r>
              <a:rPr lang="en-US" sz="2500" u="sng">
                <a:solidFill>
                  <a:schemeClr val="accent1">
                    <a:lumMod val="75000"/>
                  </a:schemeClr>
                </a:solidFill>
                <a:latin typeface="Eczar"/>
                <a:cs typeface="Eczar"/>
                <a:sym typeface="Eczar ExtraBold"/>
              </a:rPr>
              <a:t>two or more variables</a:t>
            </a:r>
            <a:endParaRPr lang="en-US" sz="2500" u="sng">
              <a:solidFill>
                <a:schemeClr val="accent1">
                  <a:lumMod val="75000"/>
                </a:schemeClr>
              </a:solidFill>
              <a:latin typeface="Eczar"/>
              <a:cs typeface="Eczar"/>
              <a:sym typeface="Eczar"/>
            </a:endParaRPr>
          </a:p>
          <a:p>
            <a:endParaRPr lang="en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29FE7-0555-7E4A-84D4-5DACD5CFCB65}"/>
              </a:ext>
            </a:extLst>
          </p:cNvPr>
          <p:cNvSpPr/>
          <p:nvPr/>
        </p:nvSpPr>
        <p:spPr>
          <a:xfrm>
            <a:off x="3228588" y="2905801"/>
            <a:ext cx="28232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>
                <a:solidFill>
                  <a:schemeClr val="dk1"/>
                </a:solidFill>
                <a:latin typeface="Eczar"/>
                <a:cs typeface="Eczar"/>
                <a:sym typeface="Eczar"/>
              </a:rPr>
              <a:t>using </a:t>
            </a:r>
            <a:r>
              <a:rPr lang="en-US" sz="2500" u="sng">
                <a:solidFill>
                  <a:schemeClr val="dk1"/>
                </a:solidFill>
                <a:latin typeface="Eczar"/>
                <a:cs typeface="Eczar"/>
                <a:sym typeface="Eczar"/>
              </a:rPr>
              <a:t>one variable </a:t>
            </a:r>
            <a:endParaRPr lang="en-CN" sz="2500" u="sng">
              <a:solidFill>
                <a:schemeClr val="dk1"/>
              </a:solidFill>
              <a:latin typeface="Eczar"/>
              <a:cs typeface="Eczar"/>
              <a:sym typeface="DM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18C2A-2F7E-494D-9705-EBD6F9D1A360}"/>
              </a:ext>
            </a:extLst>
          </p:cNvPr>
          <p:cNvSpPr txBox="1"/>
          <p:nvPr/>
        </p:nvSpPr>
        <p:spPr>
          <a:xfrm>
            <a:off x="8715122" y="47814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93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11"/>
    </mc:Choice>
    <mc:Fallback xmlns="">
      <p:transition spd="slow" advTm="31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Scenarios </a:t>
            </a:r>
            <a:endParaRPr/>
          </a:p>
        </p:txBody>
      </p:sp>
      <p:sp>
        <p:nvSpPr>
          <p:cNvPr id="1256" name="Google Shape;1256;p4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257" name="Google Shape;1257;p45"/>
          <p:cNvGrpSpPr/>
          <p:nvPr/>
        </p:nvGrpSpPr>
        <p:grpSpPr>
          <a:xfrm rot="10800000" flipH="1">
            <a:off x="1239919" y="2061080"/>
            <a:ext cx="878758" cy="401641"/>
            <a:chOff x="2676400" y="646800"/>
            <a:chExt cx="548675" cy="250775"/>
          </a:xfrm>
        </p:grpSpPr>
        <p:sp>
          <p:nvSpPr>
            <p:cNvPr id="1258" name="Google Shape;1258;p45"/>
            <p:cNvSpPr/>
            <p:nvPr/>
          </p:nvSpPr>
          <p:spPr>
            <a:xfrm>
              <a:off x="3112575" y="877800"/>
              <a:ext cx="112500" cy="19775"/>
            </a:xfrm>
            <a:custGeom>
              <a:avLst/>
              <a:gdLst/>
              <a:ahLst/>
              <a:cxnLst/>
              <a:rect l="l" t="t" r="r" b="b"/>
              <a:pathLst>
                <a:path w="4500" h="791" fill="none" extrusionOk="0">
                  <a:moveTo>
                    <a:pt x="1" y="791"/>
                  </a:moveTo>
                  <a:lnTo>
                    <a:pt x="449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3092050" y="786600"/>
              <a:ext cx="100350" cy="57025"/>
            </a:xfrm>
            <a:custGeom>
              <a:avLst/>
              <a:gdLst/>
              <a:ahLst/>
              <a:cxnLst/>
              <a:rect l="l" t="t" r="r" b="b"/>
              <a:pathLst>
                <a:path w="4014" h="2281" fill="none" extrusionOk="0">
                  <a:moveTo>
                    <a:pt x="1" y="2280"/>
                  </a:moveTo>
                  <a:lnTo>
                    <a:pt x="4013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056350" y="712150"/>
              <a:ext cx="73725" cy="88150"/>
            </a:xfrm>
            <a:custGeom>
              <a:avLst/>
              <a:gdLst/>
              <a:ahLst/>
              <a:cxnLst/>
              <a:rect l="l" t="t" r="r" b="b"/>
              <a:pathLst>
                <a:path w="2949" h="3526" fill="none" extrusionOk="0">
                  <a:moveTo>
                    <a:pt x="0" y="3526"/>
                  </a:moveTo>
                  <a:lnTo>
                    <a:pt x="2949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3006950" y="663500"/>
              <a:ext cx="39550" cy="108700"/>
            </a:xfrm>
            <a:custGeom>
              <a:avLst/>
              <a:gdLst/>
              <a:ahLst/>
              <a:cxnLst/>
              <a:rect l="l" t="t" r="r" b="b"/>
              <a:pathLst>
                <a:path w="1582" h="4348" fill="none" extrusionOk="0">
                  <a:moveTo>
                    <a:pt x="1" y="4347"/>
                  </a:moveTo>
                  <a:lnTo>
                    <a:pt x="158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2950725" y="646800"/>
              <a:ext cx="25" cy="114750"/>
            </a:xfrm>
            <a:custGeom>
              <a:avLst/>
              <a:gdLst/>
              <a:ahLst/>
              <a:cxnLst/>
              <a:rect l="l" t="t" r="r" b="b"/>
              <a:pathLst>
                <a:path w="1" h="4590" fill="none" extrusionOk="0">
                  <a:moveTo>
                    <a:pt x="0" y="4590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855725" y="663500"/>
              <a:ext cx="38775" cy="108700"/>
            </a:xfrm>
            <a:custGeom>
              <a:avLst/>
              <a:gdLst/>
              <a:ahLst/>
              <a:cxnLst/>
              <a:rect l="l" t="t" r="r" b="b"/>
              <a:pathLst>
                <a:path w="1551" h="4348" fill="none" extrusionOk="0">
                  <a:moveTo>
                    <a:pt x="1551" y="4347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771375" y="712150"/>
              <a:ext cx="73750" cy="88150"/>
            </a:xfrm>
            <a:custGeom>
              <a:avLst/>
              <a:gdLst/>
              <a:ahLst/>
              <a:cxnLst/>
              <a:rect l="l" t="t" r="r" b="b"/>
              <a:pathLst>
                <a:path w="2950" h="3526" fill="none" extrusionOk="0">
                  <a:moveTo>
                    <a:pt x="2949" y="3526"/>
                  </a:moveTo>
                  <a:lnTo>
                    <a:pt x="1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709825" y="786600"/>
              <a:ext cx="99575" cy="57025"/>
            </a:xfrm>
            <a:custGeom>
              <a:avLst/>
              <a:gdLst/>
              <a:ahLst/>
              <a:cxnLst/>
              <a:rect l="l" t="t" r="r" b="b"/>
              <a:pathLst>
                <a:path w="3983" h="2281" fill="none" extrusionOk="0">
                  <a:moveTo>
                    <a:pt x="3983" y="2280"/>
                  </a:moveTo>
                  <a:lnTo>
                    <a:pt x="1" y="1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2676400" y="877800"/>
              <a:ext cx="114000" cy="19775"/>
            </a:xfrm>
            <a:custGeom>
              <a:avLst/>
              <a:gdLst/>
              <a:ahLst/>
              <a:cxnLst/>
              <a:rect l="l" t="t" r="r" b="b"/>
              <a:pathLst>
                <a:path w="4560" h="791" fill="none" extrusionOk="0">
                  <a:moveTo>
                    <a:pt x="4560" y="791"/>
                  </a:moveTo>
                  <a:lnTo>
                    <a:pt x="0" y="0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7" name="Google Shape;1267;p45"/>
          <p:cNvSpPr/>
          <p:nvPr/>
        </p:nvSpPr>
        <p:spPr>
          <a:xfrm>
            <a:off x="4821900" y="2352875"/>
            <a:ext cx="148200" cy="140600"/>
          </a:xfrm>
          <a:custGeom>
            <a:avLst/>
            <a:gdLst/>
            <a:ahLst/>
            <a:cxnLst/>
            <a:rect l="l" t="t" r="r" b="b"/>
            <a:pathLst>
              <a:path w="5928" h="5624" extrusionOk="0">
                <a:moveTo>
                  <a:pt x="2980" y="0"/>
                </a:moveTo>
                <a:lnTo>
                  <a:pt x="3891" y="1824"/>
                </a:lnTo>
                <a:lnTo>
                  <a:pt x="5928" y="2128"/>
                </a:lnTo>
                <a:lnTo>
                  <a:pt x="4439" y="3587"/>
                </a:lnTo>
                <a:lnTo>
                  <a:pt x="4803" y="5623"/>
                </a:lnTo>
                <a:lnTo>
                  <a:pt x="2980" y="4681"/>
                </a:lnTo>
                <a:lnTo>
                  <a:pt x="1156" y="5623"/>
                </a:lnTo>
                <a:lnTo>
                  <a:pt x="1490" y="3587"/>
                </a:lnTo>
                <a:lnTo>
                  <a:pt x="1" y="2128"/>
                </a:lnTo>
                <a:lnTo>
                  <a:pt x="2068" y="1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8" name="Google Shape;1268;p45"/>
          <p:cNvCxnSpPr/>
          <p:nvPr/>
        </p:nvCxnSpPr>
        <p:spPr>
          <a:xfrm>
            <a:off x="2620000" y="1620300"/>
            <a:ext cx="1432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7E6EF5-097E-FA47-8A36-323DBF745D0F}"/>
              </a:ext>
            </a:extLst>
          </p:cNvPr>
          <p:cNvSpPr txBox="1"/>
          <p:nvPr/>
        </p:nvSpPr>
        <p:spPr>
          <a:xfrm>
            <a:off x="8715122" y="47814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9"/>
    </mc:Choice>
    <mc:Fallback xmlns="">
      <p:transition spd="slow" advTm="1322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46"/>
          <p:cNvSpPr txBox="1">
            <a:spLocks noGrp="1"/>
          </p:cNvSpPr>
          <p:nvPr>
            <p:ph type="title"/>
          </p:nvPr>
        </p:nvSpPr>
        <p:spPr>
          <a:xfrm flipH="1">
            <a:off x="2164942" y="124449"/>
            <a:ext cx="510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Scenario A</a:t>
            </a:r>
            <a:endParaRPr sz="3500"/>
          </a:p>
        </p:txBody>
      </p:sp>
      <p:sp>
        <p:nvSpPr>
          <p:cNvPr id="1275" name="Google Shape;1275;p46"/>
          <p:cNvSpPr txBox="1">
            <a:spLocks noGrp="1"/>
          </p:cNvSpPr>
          <p:nvPr>
            <p:ph type="subTitle" idx="1"/>
          </p:nvPr>
        </p:nvSpPr>
        <p:spPr>
          <a:xfrm flipH="1">
            <a:off x="1669397" y="1597636"/>
            <a:ext cx="1692900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/>
              <a:t>Zubin</a:t>
            </a:r>
            <a:endParaRPr b="1"/>
          </a:p>
        </p:txBody>
      </p:sp>
      <p:sp>
        <p:nvSpPr>
          <p:cNvPr id="1276" name="Google Shape;1276;p46"/>
          <p:cNvSpPr txBox="1">
            <a:spLocks noGrp="1"/>
          </p:cNvSpPr>
          <p:nvPr>
            <p:ph type="subTitle" idx="4294967295"/>
          </p:nvPr>
        </p:nvSpPr>
        <p:spPr>
          <a:xfrm flipH="1">
            <a:off x="4572000" y="1597636"/>
            <a:ext cx="4019550" cy="6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Olivier </a:t>
            </a:r>
            <a:endParaRPr sz="2600" b="1"/>
          </a:p>
        </p:txBody>
      </p:sp>
      <p:pic>
        <p:nvPicPr>
          <p:cNvPr id="20" name="Google Shape;1293;p48">
            <a:extLst>
              <a:ext uri="{FF2B5EF4-FFF2-40B4-BE49-F238E27FC236}">
                <a16:creationId xmlns:a16="http://schemas.microsoft.com/office/drawing/2014/main" id="{C7E7D450-4DC8-794E-AECF-DC43AAEF48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31" y="1993413"/>
            <a:ext cx="3054948" cy="17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94;p48">
            <a:extLst>
              <a:ext uri="{FF2B5EF4-FFF2-40B4-BE49-F238E27FC236}">
                <a16:creationId xmlns:a16="http://schemas.microsoft.com/office/drawing/2014/main" id="{5995FBEB-393E-2E4F-B1BA-67837DB8896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820" y="2151175"/>
            <a:ext cx="4081076" cy="14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73;p46">
            <a:extLst>
              <a:ext uri="{FF2B5EF4-FFF2-40B4-BE49-F238E27FC236}">
                <a16:creationId xmlns:a16="http://schemas.microsoft.com/office/drawing/2014/main" id="{CA740222-69E4-4130-9FF1-E20705103E58}"/>
              </a:ext>
            </a:extLst>
          </p:cNvPr>
          <p:cNvSpPr txBox="1">
            <a:spLocks/>
          </p:cNvSpPr>
          <p:nvPr/>
        </p:nvSpPr>
        <p:spPr>
          <a:xfrm flipH="1">
            <a:off x="-1026625" y="895037"/>
            <a:ext cx="510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2500" b="1">
                <a:latin typeface="Eczar" panose="020B0604020202020204" charset="0"/>
                <a:cs typeface="Eczar" panose="020B0604020202020204" charset="0"/>
              </a:rPr>
              <a:t>Heated debate:</a:t>
            </a:r>
          </a:p>
        </p:txBody>
      </p:sp>
      <p:sp>
        <p:nvSpPr>
          <p:cNvPr id="8" name="Google Shape;1273;p46">
            <a:extLst>
              <a:ext uri="{FF2B5EF4-FFF2-40B4-BE49-F238E27FC236}">
                <a16:creationId xmlns:a16="http://schemas.microsoft.com/office/drawing/2014/main" id="{8AECD423-8EA3-49E1-915F-0AA3315F26DE}"/>
              </a:ext>
            </a:extLst>
          </p:cNvPr>
          <p:cNvSpPr txBox="1">
            <a:spLocks/>
          </p:cNvSpPr>
          <p:nvPr/>
        </p:nvSpPr>
        <p:spPr>
          <a:xfrm flipH="1">
            <a:off x="3738579" y="2586415"/>
            <a:ext cx="11732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2500" b="1">
                <a:latin typeface="Eczar" panose="020B0604020202020204" charset="0"/>
                <a:cs typeface="Eczar" panose="020B0604020202020204" charset="0"/>
              </a:rPr>
              <a:t>vs.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9737A-88CE-6942-BA7D-613280E9CE22}"/>
              </a:ext>
            </a:extLst>
          </p:cNvPr>
          <p:cNvSpPr txBox="1"/>
          <p:nvPr/>
        </p:nvSpPr>
        <p:spPr>
          <a:xfrm>
            <a:off x="8715122" y="47814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6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4"/>
    </mc:Choice>
    <mc:Fallback xmlns="">
      <p:transition spd="slow" advTm="30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273;p46">
            <a:extLst>
              <a:ext uri="{FF2B5EF4-FFF2-40B4-BE49-F238E27FC236}">
                <a16:creationId xmlns:a16="http://schemas.microsoft.com/office/drawing/2014/main" id="{E94BCDB9-F11B-9F46-AF57-9A36B3F1D2A8}"/>
              </a:ext>
            </a:extLst>
          </p:cNvPr>
          <p:cNvSpPr txBox="1">
            <a:spLocks/>
          </p:cNvSpPr>
          <p:nvPr/>
        </p:nvSpPr>
        <p:spPr>
          <a:xfrm flipH="1">
            <a:off x="2163600" y="126000"/>
            <a:ext cx="510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3500"/>
              <a:t>Scenario A</a:t>
            </a:r>
          </a:p>
        </p:txBody>
      </p:sp>
      <p:sp>
        <p:nvSpPr>
          <p:cNvPr id="61" name="Google Shape;1275;p46">
            <a:extLst>
              <a:ext uri="{FF2B5EF4-FFF2-40B4-BE49-F238E27FC236}">
                <a16:creationId xmlns:a16="http://schemas.microsoft.com/office/drawing/2014/main" id="{A9376BBA-C5F1-4043-B305-92A3827ECDB9}"/>
              </a:ext>
            </a:extLst>
          </p:cNvPr>
          <p:cNvSpPr txBox="1">
            <a:spLocks/>
          </p:cNvSpPr>
          <p:nvPr/>
        </p:nvSpPr>
        <p:spPr>
          <a:xfrm flipH="1">
            <a:off x="1170378" y="1904735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altLang="zh-CN" sz="2000"/>
              <a:t>Zubin</a:t>
            </a:r>
            <a:endParaRPr lang="en-US" sz="2000"/>
          </a:p>
        </p:txBody>
      </p:sp>
      <p:sp>
        <p:nvSpPr>
          <p:cNvPr id="62" name="Google Shape;1276;p46">
            <a:extLst>
              <a:ext uri="{FF2B5EF4-FFF2-40B4-BE49-F238E27FC236}">
                <a16:creationId xmlns:a16="http://schemas.microsoft.com/office/drawing/2014/main" id="{88E7BED7-134F-ED4A-8E3F-72D2DAF29E84}"/>
              </a:ext>
            </a:extLst>
          </p:cNvPr>
          <p:cNvSpPr txBox="1">
            <a:spLocks/>
          </p:cNvSpPr>
          <p:nvPr/>
        </p:nvSpPr>
        <p:spPr>
          <a:xfrm flipH="1">
            <a:off x="1129558" y="3134497"/>
            <a:ext cx="1056595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Olivier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569FC4-7FC1-304F-8A76-04F05B9F09A4}"/>
              </a:ext>
            </a:extLst>
          </p:cNvPr>
          <p:cNvSpPr txBox="1"/>
          <p:nvPr/>
        </p:nvSpPr>
        <p:spPr>
          <a:xfrm>
            <a:off x="612290" y="640823"/>
            <a:ext cx="8062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dk1"/>
                </a:solidFill>
                <a:latin typeface="DM Sans"/>
                <a:sym typeface="DM Sans"/>
              </a:rPr>
              <a:t>QUESTION: </a:t>
            </a:r>
            <a:r>
              <a:rPr lang="en-US" sz="2200">
                <a:solidFill>
                  <a:schemeClr val="dk1"/>
                </a:solidFill>
                <a:latin typeface="DM Sans"/>
                <a:sym typeface="DM Sans"/>
              </a:rPr>
              <a:t>Is there a difference between these franchises popularity?</a:t>
            </a:r>
          </a:p>
        </p:txBody>
      </p:sp>
      <p:pic>
        <p:nvPicPr>
          <p:cNvPr id="64" name="Graphic 63" descr="Treasure chest outline">
            <a:extLst>
              <a:ext uri="{FF2B5EF4-FFF2-40B4-BE49-F238E27FC236}">
                <a16:creationId xmlns:a16="http://schemas.microsoft.com/office/drawing/2014/main" id="{C7915F50-D20D-364F-B9D9-36A2431B7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0360" y="2663564"/>
            <a:ext cx="815863" cy="815863"/>
          </a:xfrm>
          <a:prstGeom prst="rect">
            <a:avLst/>
          </a:prstGeom>
        </p:spPr>
      </p:pic>
      <p:sp>
        <p:nvSpPr>
          <p:cNvPr id="65" name="Google Shape;1275;p46">
            <a:extLst>
              <a:ext uri="{FF2B5EF4-FFF2-40B4-BE49-F238E27FC236}">
                <a16:creationId xmlns:a16="http://schemas.microsoft.com/office/drawing/2014/main" id="{A1BBFA29-F6D3-F042-B40B-924C64CAF122}"/>
              </a:ext>
            </a:extLst>
          </p:cNvPr>
          <p:cNvSpPr txBox="1">
            <a:spLocks/>
          </p:cNvSpPr>
          <p:nvPr/>
        </p:nvSpPr>
        <p:spPr>
          <a:xfrm flipH="1">
            <a:off x="956139" y="1318014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b="1"/>
              <a:t>Groups</a:t>
            </a:r>
          </a:p>
        </p:txBody>
      </p:sp>
      <p:sp>
        <p:nvSpPr>
          <p:cNvPr id="66" name="Google Shape;1275;p46">
            <a:extLst>
              <a:ext uri="{FF2B5EF4-FFF2-40B4-BE49-F238E27FC236}">
                <a16:creationId xmlns:a16="http://schemas.microsoft.com/office/drawing/2014/main" id="{21F38097-AD87-0949-9FE0-3202265C1E88}"/>
              </a:ext>
            </a:extLst>
          </p:cNvPr>
          <p:cNvSpPr txBox="1">
            <a:spLocks/>
          </p:cNvSpPr>
          <p:nvPr/>
        </p:nvSpPr>
        <p:spPr>
          <a:xfrm flipH="1">
            <a:off x="5502921" y="2060346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b="1"/>
              <a:t>Measure</a:t>
            </a:r>
          </a:p>
        </p:txBody>
      </p:sp>
      <p:sp>
        <p:nvSpPr>
          <p:cNvPr id="67" name="Google Shape;1276;p46">
            <a:extLst>
              <a:ext uri="{FF2B5EF4-FFF2-40B4-BE49-F238E27FC236}">
                <a16:creationId xmlns:a16="http://schemas.microsoft.com/office/drawing/2014/main" id="{F1086D9A-0200-844D-98AC-1DCC2A13B168}"/>
              </a:ext>
            </a:extLst>
          </p:cNvPr>
          <p:cNvSpPr txBox="1">
            <a:spLocks/>
          </p:cNvSpPr>
          <p:nvPr/>
        </p:nvSpPr>
        <p:spPr>
          <a:xfrm flipH="1">
            <a:off x="5123929" y="2734446"/>
            <a:ext cx="2633008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Box Office Revenue</a:t>
            </a:r>
          </a:p>
        </p:txBody>
      </p:sp>
      <p:sp>
        <p:nvSpPr>
          <p:cNvPr id="68" name="Google Shape;1275;p46">
            <a:extLst>
              <a:ext uri="{FF2B5EF4-FFF2-40B4-BE49-F238E27FC236}">
                <a16:creationId xmlns:a16="http://schemas.microsoft.com/office/drawing/2014/main" id="{737CFAF7-0D95-C643-8318-31FB0C228BBA}"/>
              </a:ext>
            </a:extLst>
          </p:cNvPr>
          <p:cNvSpPr txBox="1">
            <a:spLocks/>
          </p:cNvSpPr>
          <p:nvPr/>
        </p:nvSpPr>
        <p:spPr>
          <a:xfrm flipH="1">
            <a:off x="2428184" y="4027208"/>
            <a:ext cx="3349531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2000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Proper Test </a:t>
            </a:r>
            <a:r>
              <a:rPr lang="en-US" altLang="zh-CN" sz="2000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:</a:t>
            </a:r>
            <a:endParaRPr lang="en-US" sz="2000">
              <a:solidFill>
                <a:schemeClr val="accent1"/>
              </a:solidFill>
              <a:latin typeface="Eczar" panose="020B0604020202020204" charset="0"/>
              <a:cs typeface="Eczar" panose="020B0604020202020204" charset="0"/>
              <a:sym typeface="Eczar ExtraBold"/>
            </a:endParaRPr>
          </a:p>
        </p:txBody>
      </p:sp>
      <p:pic>
        <p:nvPicPr>
          <p:cNvPr id="69" name="Graphic 68" descr="Badge 1 with solid fill">
            <a:extLst>
              <a:ext uri="{FF2B5EF4-FFF2-40B4-BE49-F238E27FC236}">
                <a16:creationId xmlns:a16="http://schemas.microsoft.com/office/drawing/2014/main" id="{99EB96A9-F24B-124B-8078-D38AF5E95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225" y="1929674"/>
            <a:ext cx="674100" cy="674100"/>
          </a:xfrm>
          <a:prstGeom prst="rect">
            <a:avLst/>
          </a:prstGeom>
        </p:spPr>
      </p:pic>
      <p:pic>
        <p:nvPicPr>
          <p:cNvPr id="70" name="Graphic 69" descr="Badge 1 with solid fill">
            <a:extLst>
              <a:ext uri="{FF2B5EF4-FFF2-40B4-BE49-F238E27FC236}">
                <a16:creationId xmlns:a16="http://schemas.microsoft.com/office/drawing/2014/main" id="{EB12BAA0-BB26-2B41-8BA8-58D8CFBFD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2111" y="2734446"/>
            <a:ext cx="674100" cy="674100"/>
          </a:xfrm>
          <a:prstGeom prst="rect">
            <a:avLst/>
          </a:prstGeom>
        </p:spPr>
      </p:pic>
      <p:pic>
        <p:nvPicPr>
          <p:cNvPr id="71" name="Graphic 70" descr="Badge with solid fill">
            <a:extLst>
              <a:ext uri="{FF2B5EF4-FFF2-40B4-BE49-F238E27FC236}">
                <a16:creationId xmlns:a16="http://schemas.microsoft.com/office/drawing/2014/main" id="{DC9DE0D3-1CE5-3F4C-84F8-5CAE1C9E78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225" y="3134497"/>
            <a:ext cx="674100" cy="674100"/>
          </a:xfrm>
          <a:prstGeom prst="rect">
            <a:avLst/>
          </a:prstGeom>
        </p:spPr>
      </p:pic>
      <p:pic>
        <p:nvPicPr>
          <p:cNvPr id="73" name="Picture 16" descr="Harry potter  free icon">
            <a:extLst>
              <a:ext uri="{FF2B5EF4-FFF2-40B4-BE49-F238E27FC236}">
                <a16:creationId xmlns:a16="http://schemas.microsoft.com/office/drawing/2014/main" id="{C382FC1C-1624-EF48-AF58-3BF7B056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13" y="1881638"/>
            <a:ext cx="901788" cy="90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8" descr="Elijah wood, frodo, frodo baggins, lord of the rings icon - Free download">
            <a:extLst>
              <a:ext uri="{FF2B5EF4-FFF2-40B4-BE49-F238E27FC236}">
                <a16:creationId xmlns:a16="http://schemas.microsoft.com/office/drawing/2014/main" id="{2E342B13-1F9F-F34C-BC12-C8D79B4A7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27" y="2916867"/>
            <a:ext cx="1109359" cy="110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113E89-ADAB-46AF-B53D-728DEB5D9415}"/>
              </a:ext>
            </a:extLst>
          </p:cNvPr>
          <p:cNvSpPr txBox="1"/>
          <p:nvPr/>
        </p:nvSpPr>
        <p:spPr>
          <a:xfrm>
            <a:off x="4975475" y="4153213"/>
            <a:ext cx="903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Eczar" panose="020B0604020202020204" charset="0"/>
                <a:cs typeface="Eczar" panose="020B0604020202020204" charset="0"/>
                <a:sym typeface="Eczar ExtraBold"/>
              </a:rPr>
              <a:t>T-Test</a:t>
            </a:r>
            <a:endParaRPr lang="en-US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1C080-CEB3-E54C-A799-90886557F18C}"/>
              </a:ext>
            </a:extLst>
          </p:cNvPr>
          <p:cNvSpPr txBox="1"/>
          <p:nvPr/>
        </p:nvSpPr>
        <p:spPr>
          <a:xfrm>
            <a:off x="8715122" y="47814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7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12"/>
    </mc:Choice>
    <mc:Fallback xmlns="">
      <p:transition spd="slow" advTm="2231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76522A2-4A9D-4591-8C3D-571BB07C4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1" y="787820"/>
            <a:ext cx="6040154" cy="371985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7AAD7E5-52CE-4739-BC55-CD4B628E7F37}"/>
              </a:ext>
            </a:extLst>
          </p:cNvPr>
          <p:cNvSpPr/>
          <p:nvPr/>
        </p:nvSpPr>
        <p:spPr>
          <a:xfrm>
            <a:off x="6868633" y="2274213"/>
            <a:ext cx="2061152" cy="142903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1293;p48">
            <a:extLst>
              <a:ext uri="{FF2B5EF4-FFF2-40B4-BE49-F238E27FC236}">
                <a16:creationId xmlns:a16="http://schemas.microsoft.com/office/drawing/2014/main" id="{67D7C7B5-F979-46EE-8970-38095772794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391" y="3780214"/>
            <a:ext cx="1414112" cy="82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94;p48">
            <a:extLst>
              <a:ext uri="{FF2B5EF4-FFF2-40B4-BE49-F238E27FC236}">
                <a16:creationId xmlns:a16="http://schemas.microsoft.com/office/drawing/2014/main" id="{6CE8A60F-E33B-4E26-9242-3EAE7943C1B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4387" y="3917172"/>
            <a:ext cx="1653446" cy="5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273;p46">
            <a:extLst>
              <a:ext uri="{FF2B5EF4-FFF2-40B4-BE49-F238E27FC236}">
                <a16:creationId xmlns:a16="http://schemas.microsoft.com/office/drawing/2014/main" id="{09C0E19A-DD50-4E8C-8A2E-C7F3AD8C226C}"/>
              </a:ext>
            </a:extLst>
          </p:cNvPr>
          <p:cNvSpPr txBox="1">
            <a:spLocks/>
          </p:cNvSpPr>
          <p:nvPr/>
        </p:nvSpPr>
        <p:spPr>
          <a:xfrm flipH="1">
            <a:off x="2019900" y="197317"/>
            <a:ext cx="510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2500"/>
              <a:t>T-Test Visualization</a:t>
            </a:r>
          </a:p>
        </p:txBody>
      </p:sp>
      <p:sp>
        <p:nvSpPr>
          <p:cNvPr id="15" name="Google Shape;1275;p46">
            <a:extLst>
              <a:ext uri="{FF2B5EF4-FFF2-40B4-BE49-F238E27FC236}">
                <a16:creationId xmlns:a16="http://schemas.microsoft.com/office/drawing/2014/main" id="{34A61CCF-4ED5-4CD9-AAB9-B1570103FCE9}"/>
              </a:ext>
            </a:extLst>
          </p:cNvPr>
          <p:cNvSpPr txBox="1">
            <a:spLocks/>
          </p:cNvSpPr>
          <p:nvPr/>
        </p:nvSpPr>
        <p:spPr>
          <a:xfrm rot="16200000" flipH="1">
            <a:off x="-663591" y="2197076"/>
            <a:ext cx="215423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800"/>
              <a:t>Box Office</a:t>
            </a:r>
          </a:p>
        </p:txBody>
      </p:sp>
      <p:sp>
        <p:nvSpPr>
          <p:cNvPr id="31" name="Google Shape;1397;p54">
            <a:extLst>
              <a:ext uri="{FF2B5EF4-FFF2-40B4-BE49-F238E27FC236}">
                <a16:creationId xmlns:a16="http://schemas.microsoft.com/office/drawing/2014/main" id="{B09D6758-BDC9-4962-8370-75B434727A8B}"/>
              </a:ext>
            </a:extLst>
          </p:cNvPr>
          <p:cNvSpPr txBox="1">
            <a:spLocks/>
          </p:cNvSpPr>
          <p:nvPr/>
        </p:nvSpPr>
        <p:spPr>
          <a:xfrm>
            <a:off x="6871233" y="2274213"/>
            <a:ext cx="2061152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accent1"/>
                </a:solidFill>
                <a:latin typeface="Eczar ExtraBold"/>
                <a:cs typeface="Eczar ExtraBold"/>
                <a:sym typeface="Eczar ExtraBold"/>
              </a:rPr>
              <a:t>NULL HYPOTHESIS</a:t>
            </a:r>
          </a:p>
        </p:txBody>
      </p:sp>
      <p:sp>
        <p:nvSpPr>
          <p:cNvPr id="32" name="Google Shape;1398;p54">
            <a:extLst>
              <a:ext uri="{FF2B5EF4-FFF2-40B4-BE49-F238E27FC236}">
                <a16:creationId xmlns:a16="http://schemas.microsoft.com/office/drawing/2014/main" id="{C186C0F8-CEFB-4D59-A6A1-87D13B45ACE1}"/>
              </a:ext>
            </a:extLst>
          </p:cNvPr>
          <p:cNvSpPr txBox="1">
            <a:spLocks/>
          </p:cNvSpPr>
          <p:nvPr/>
        </p:nvSpPr>
        <p:spPr>
          <a:xfrm>
            <a:off x="6868633" y="2571750"/>
            <a:ext cx="2061152" cy="1123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l-GR" sz="2000">
                <a:latin typeface="Grotesque" panose="020B0604020202020204" pitchFamily="34" charset="0"/>
              </a:rPr>
              <a:t>μ</a:t>
            </a:r>
            <a:r>
              <a:rPr lang="en-US" sz="2000" baseline="-25000">
                <a:solidFill>
                  <a:schemeClr val="dk1"/>
                </a:solidFill>
                <a:latin typeface="DM Sans"/>
                <a:sym typeface="DM Sans"/>
              </a:rPr>
              <a:t>Box-</a:t>
            </a:r>
            <a:r>
              <a:rPr lang="en-US" sz="2000" baseline="-25000" err="1">
                <a:solidFill>
                  <a:schemeClr val="dk1"/>
                </a:solidFill>
                <a:latin typeface="DM Sans"/>
                <a:sym typeface="DM Sans"/>
              </a:rPr>
              <a:t>Office,HP</a:t>
            </a:r>
            <a:endParaRPr lang="en-US" sz="2000" baseline="-25000">
              <a:solidFill>
                <a:schemeClr val="dk1"/>
              </a:solidFill>
              <a:latin typeface="DM Sans"/>
              <a:sym typeface="DM Sans"/>
            </a:endParaRPr>
          </a:p>
          <a:p>
            <a:pPr algn="ctr"/>
            <a:r>
              <a:rPr lang="en-US" sz="2000" baseline="-25000">
                <a:solidFill>
                  <a:schemeClr val="dk1"/>
                </a:solidFill>
                <a:latin typeface="DM Sans"/>
                <a:sym typeface="DM Sans"/>
              </a:rPr>
              <a:t>=</a:t>
            </a:r>
          </a:p>
          <a:p>
            <a:pPr algn="ctr"/>
            <a:r>
              <a:rPr lang="el-GR" sz="2000">
                <a:latin typeface="Grotesque" panose="020B0604020202020204" pitchFamily="34" charset="0"/>
              </a:rPr>
              <a:t>μ</a:t>
            </a:r>
            <a:r>
              <a:rPr lang="en-US" sz="2000" baseline="-25000">
                <a:solidFill>
                  <a:schemeClr val="dk1"/>
                </a:solidFill>
                <a:latin typeface="DM Sans"/>
                <a:sym typeface="DM Sans"/>
              </a:rPr>
              <a:t>Box-</a:t>
            </a:r>
            <a:r>
              <a:rPr lang="en-US" sz="2000" baseline="-25000" err="1">
                <a:solidFill>
                  <a:schemeClr val="dk1"/>
                </a:solidFill>
                <a:latin typeface="DM Sans"/>
                <a:sym typeface="DM Sans"/>
              </a:rPr>
              <a:t>Office,LOTR</a:t>
            </a:r>
            <a:endParaRPr lang="en-US" sz="2000" baseline="-25000">
              <a:solidFill>
                <a:schemeClr val="dk1"/>
              </a:solidFill>
              <a:latin typeface="DM Sans"/>
              <a:sym typeface="DM Sans"/>
            </a:endParaRPr>
          </a:p>
          <a:p>
            <a:pPr algn="ctr"/>
            <a:endParaRPr lang="en-US" sz="2500" baseline="-25000">
              <a:solidFill>
                <a:schemeClr val="dk1"/>
              </a:solidFill>
              <a:latin typeface="DM Sans"/>
              <a:sym typeface="DM Sa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5E63F2-776C-4D7F-B762-6643B7DC324A}"/>
              </a:ext>
            </a:extLst>
          </p:cNvPr>
          <p:cNvSpPr txBox="1"/>
          <p:nvPr/>
        </p:nvSpPr>
        <p:spPr>
          <a:xfrm>
            <a:off x="7359655" y="4750636"/>
            <a:ext cx="1237979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baseline="-25000">
                <a:solidFill>
                  <a:schemeClr val="dk1"/>
                </a:solidFill>
                <a:latin typeface="DM Sans"/>
              </a:rPr>
              <a:t>* Inflation-adjusted USD</a:t>
            </a:r>
          </a:p>
        </p:txBody>
      </p:sp>
      <p:sp>
        <p:nvSpPr>
          <p:cNvPr id="16" name="Google Shape;1276;p46">
            <a:extLst>
              <a:ext uri="{FF2B5EF4-FFF2-40B4-BE49-F238E27FC236}">
                <a16:creationId xmlns:a16="http://schemas.microsoft.com/office/drawing/2014/main" id="{440AE1F7-65D3-42CB-A9E9-0E34031C2B05}"/>
              </a:ext>
            </a:extLst>
          </p:cNvPr>
          <p:cNvSpPr txBox="1">
            <a:spLocks/>
          </p:cNvSpPr>
          <p:nvPr/>
        </p:nvSpPr>
        <p:spPr>
          <a:xfrm flipH="1">
            <a:off x="6586045" y="782911"/>
            <a:ext cx="1937845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# of Variables</a:t>
            </a:r>
            <a:r>
              <a:rPr lang="en-US" altLang="zh-CN" sz="2000"/>
              <a:t>:</a:t>
            </a:r>
            <a:r>
              <a:rPr lang="zh-CN" altLang="en-US" sz="2000"/>
              <a:t> </a:t>
            </a:r>
            <a:endParaRPr lang="en-US" sz="2000"/>
          </a:p>
        </p:txBody>
      </p:sp>
      <p:sp>
        <p:nvSpPr>
          <p:cNvPr id="17" name="Google Shape;1276;p46">
            <a:extLst>
              <a:ext uri="{FF2B5EF4-FFF2-40B4-BE49-F238E27FC236}">
                <a16:creationId xmlns:a16="http://schemas.microsoft.com/office/drawing/2014/main" id="{89EF8255-0A21-473C-A793-4B033FDC654E}"/>
              </a:ext>
            </a:extLst>
          </p:cNvPr>
          <p:cNvSpPr txBox="1">
            <a:spLocks/>
          </p:cNvSpPr>
          <p:nvPr/>
        </p:nvSpPr>
        <p:spPr>
          <a:xfrm flipH="1">
            <a:off x="6588278" y="1215565"/>
            <a:ext cx="1715256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2000"/>
              <a:t># of Groups: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05DCBB-52EF-5C4C-9649-14C9A0D94F82}"/>
              </a:ext>
            </a:extLst>
          </p:cNvPr>
          <p:cNvSpPr txBox="1"/>
          <p:nvPr/>
        </p:nvSpPr>
        <p:spPr>
          <a:xfrm>
            <a:off x="8715122" y="47814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8</a:t>
            </a:r>
          </a:p>
        </p:txBody>
      </p:sp>
      <p:pic>
        <p:nvPicPr>
          <p:cNvPr id="23" name="Graphic 22" descr="Badge outline">
            <a:extLst>
              <a:ext uri="{FF2B5EF4-FFF2-40B4-BE49-F238E27FC236}">
                <a16:creationId xmlns:a16="http://schemas.microsoft.com/office/drawing/2014/main" id="{162A7CAC-1B32-D245-93BA-6E38C179F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3641" y="1328404"/>
            <a:ext cx="426144" cy="426144"/>
          </a:xfrm>
          <a:prstGeom prst="rect">
            <a:avLst/>
          </a:prstGeom>
        </p:spPr>
      </p:pic>
      <p:pic>
        <p:nvPicPr>
          <p:cNvPr id="3" name="Graphic 2" descr="Badge 1 outline">
            <a:extLst>
              <a:ext uri="{FF2B5EF4-FFF2-40B4-BE49-F238E27FC236}">
                <a16:creationId xmlns:a16="http://schemas.microsoft.com/office/drawing/2014/main" id="{295461D9-6375-3049-B70A-813B4F9D28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1538" y="887812"/>
            <a:ext cx="438247" cy="4382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369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63"/>
    </mc:Choice>
    <mc:Fallback xmlns="">
      <p:transition spd="slow" advTm="2926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75;p46">
            <a:extLst>
              <a:ext uri="{FF2B5EF4-FFF2-40B4-BE49-F238E27FC236}">
                <a16:creationId xmlns:a16="http://schemas.microsoft.com/office/drawing/2014/main" id="{CC27C927-EE86-A243-84D2-333EACCC5D9E}"/>
              </a:ext>
            </a:extLst>
          </p:cNvPr>
          <p:cNvSpPr txBox="1">
            <a:spLocks/>
          </p:cNvSpPr>
          <p:nvPr/>
        </p:nvSpPr>
        <p:spPr>
          <a:xfrm flipH="1">
            <a:off x="3012590" y="1021919"/>
            <a:ext cx="1692900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600" b="1">
                <a:solidFill>
                  <a:schemeClr val="dk1"/>
                </a:solidFill>
                <a:latin typeface="DM Sans"/>
                <a:sym typeface="DM Sans"/>
              </a:rPr>
              <a:t>Zubin</a:t>
            </a:r>
            <a:endParaRPr lang="en-US" sz="2600" b="1">
              <a:solidFill>
                <a:schemeClr val="dk1"/>
              </a:solidFill>
              <a:latin typeface="DM Sans"/>
              <a:sym typeface="DM Sans"/>
            </a:endParaRPr>
          </a:p>
        </p:txBody>
      </p:sp>
      <p:sp>
        <p:nvSpPr>
          <p:cNvPr id="5" name="Google Shape;1276;p46">
            <a:extLst>
              <a:ext uri="{FF2B5EF4-FFF2-40B4-BE49-F238E27FC236}">
                <a16:creationId xmlns:a16="http://schemas.microsoft.com/office/drawing/2014/main" id="{72440410-2C27-7F4E-B28F-724264552E54}"/>
              </a:ext>
            </a:extLst>
          </p:cNvPr>
          <p:cNvSpPr txBox="1">
            <a:spLocks/>
          </p:cNvSpPr>
          <p:nvPr/>
        </p:nvSpPr>
        <p:spPr>
          <a:xfrm flipH="1">
            <a:off x="2931108" y="2243900"/>
            <a:ext cx="1558879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sz="2600" b="1"/>
              <a:t>Olivier </a:t>
            </a:r>
          </a:p>
        </p:txBody>
      </p:sp>
      <p:sp>
        <p:nvSpPr>
          <p:cNvPr id="6" name="Google Shape;1275;p46">
            <a:extLst>
              <a:ext uri="{FF2B5EF4-FFF2-40B4-BE49-F238E27FC236}">
                <a16:creationId xmlns:a16="http://schemas.microsoft.com/office/drawing/2014/main" id="{864E36D4-615F-D24C-BD71-32856AD7E6A8}"/>
              </a:ext>
            </a:extLst>
          </p:cNvPr>
          <p:cNvSpPr txBox="1">
            <a:spLocks/>
          </p:cNvSpPr>
          <p:nvPr/>
        </p:nvSpPr>
        <p:spPr>
          <a:xfrm flipH="1">
            <a:off x="3012590" y="3608567"/>
            <a:ext cx="1692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2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altLang="zh-CN" b="1"/>
              <a:t>Fiona</a:t>
            </a:r>
            <a:endParaRPr lang="en-US" b="1"/>
          </a:p>
        </p:txBody>
      </p:sp>
      <p:pic>
        <p:nvPicPr>
          <p:cNvPr id="7" name="Google Shape;1293;p48">
            <a:extLst>
              <a:ext uri="{FF2B5EF4-FFF2-40B4-BE49-F238E27FC236}">
                <a16:creationId xmlns:a16="http://schemas.microsoft.com/office/drawing/2014/main" id="{9B56ED64-6653-5A4F-96EC-BEAB61D9E2D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328" y="723441"/>
            <a:ext cx="2099566" cy="11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94;p48">
            <a:extLst>
              <a:ext uri="{FF2B5EF4-FFF2-40B4-BE49-F238E27FC236}">
                <a16:creationId xmlns:a16="http://schemas.microsoft.com/office/drawing/2014/main" id="{07B0E57C-4BB9-E945-A80A-42BA62918CB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9007" y="2080891"/>
            <a:ext cx="2804790" cy="9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95;p48">
            <a:extLst>
              <a:ext uri="{FF2B5EF4-FFF2-40B4-BE49-F238E27FC236}">
                <a16:creationId xmlns:a16="http://schemas.microsoft.com/office/drawing/2014/main" id="{4A14F78B-00DC-024E-93D7-45E8C8AA2B8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1549" y="3483766"/>
            <a:ext cx="1883106" cy="705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73;p46">
            <a:extLst>
              <a:ext uri="{FF2B5EF4-FFF2-40B4-BE49-F238E27FC236}">
                <a16:creationId xmlns:a16="http://schemas.microsoft.com/office/drawing/2014/main" id="{9804CE25-3DF9-B747-A166-8B1DBE5E3E6B}"/>
              </a:ext>
            </a:extLst>
          </p:cNvPr>
          <p:cNvSpPr txBox="1">
            <a:spLocks/>
          </p:cNvSpPr>
          <p:nvPr/>
        </p:nvSpPr>
        <p:spPr>
          <a:xfrm flipH="1">
            <a:off x="2019900" y="150741"/>
            <a:ext cx="510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3500"/>
              <a:t>Scenario </a:t>
            </a:r>
            <a:r>
              <a:rPr lang="en-US" altLang="zh-CN" sz="3500"/>
              <a:t>B</a:t>
            </a:r>
            <a:endParaRPr lang="en-US" sz="3500"/>
          </a:p>
        </p:txBody>
      </p:sp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6441FAFD-FABE-4F07-ADA3-93EF92A3B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0485" y="1021919"/>
            <a:ext cx="674100" cy="674100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386EB0E0-CD1C-4E92-87EF-41BB793E6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7008" y="2242900"/>
            <a:ext cx="674100" cy="674100"/>
          </a:xfrm>
          <a:prstGeom prst="rect">
            <a:avLst/>
          </a:prstGeom>
        </p:spPr>
      </p:pic>
      <p:pic>
        <p:nvPicPr>
          <p:cNvPr id="13" name="Graphic 12" descr="Badge 3 with solid fill">
            <a:extLst>
              <a:ext uri="{FF2B5EF4-FFF2-40B4-BE49-F238E27FC236}">
                <a16:creationId xmlns:a16="http://schemas.microsoft.com/office/drawing/2014/main" id="{956ACA67-037F-4694-BBB3-DC1680B928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7008" y="3608567"/>
            <a:ext cx="674100" cy="674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0FC7CB-832E-D046-83D4-67C91DC87C1B}"/>
              </a:ext>
            </a:extLst>
          </p:cNvPr>
          <p:cNvSpPr txBox="1"/>
          <p:nvPr/>
        </p:nvSpPr>
        <p:spPr>
          <a:xfrm>
            <a:off x="8715122" y="47814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/>
              <a:t>9</a:t>
            </a:r>
          </a:p>
        </p:txBody>
      </p:sp>
      <p:sp>
        <p:nvSpPr>
          <p:cNvPr id="14" name="Google Shape;1273;p46">
            <a:extLst>
              <a:ext uri="{FF2B5EF4-FFF2-40B4-BE49-F238E27FC236}">
                <a16:creationId xmlns:a16="http://schemas.microsoft.com/office/drawing/2014/main" id="{63838979-9756-4412-A422-0119C58C3EE2}"/>
              </a:ext>
            </a:extLst>
          </p:cNvPr>
          <p:cNvSpPr txBox="1">
            <a:spLocks/>
          </p:cNvSpPr>
          <p:nvPr/>
        </p:nvSpPr>
        <p:spPr>
          <a:xfrm flipH="1">
            <a:off x="4718488" y="1716613"/>
            <a:ext cx="11732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2500" b="1">
                <a:latin typeface="Eczar" panose="020B0604020202020204" charset="0"/>
                <a:cs typeface="Eczar" panose="020B0604020202020204" charset="0"/>
              </a:rPr>
              <a:t>vs.</a:t>
            </a:r>
          </a:p>
        </p:txBody>
      </p:sp>
      <p:sp>
        <p:nvSpPr>
          <p:cNvPr id="16" name="Google Shape;1273;p46">
            <a:extLst>
              <a:ext uri="{FF2B5EF4-FFF2-40B4-BE49-F238E27FC236}">
                <a16:creationId xmlns:a16="http://schemas.microsoft.com/office/drawing/2014/main" id="{13AD6FC7-A745-44F4-8115-3462F64FBF8B}"/>
              </a:ext>
            </a:extLst>
          </p:cNvPr>
          <p:cNvSpPr txBox="1">
            <a:spLocks/>
          </p:cNvSpPr>
          <p:nvPr/>
        </p:nvSpPr>
        <p:spPr>
          <a:xfrm flipH="1">
            <a:off x="4705490" y="2883492"/>
            <a:ext cx="11732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2000" b="0" i="0" u="none" strike="noStrike" cap="none">
                <a:solidFill>
                  <a:schemeClr val="accent1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Eczar ExtraBold"/>
              <a:buNone/>
              <a:defRPr sz="1800" b="0" i="0" u="none" strike="noStrike" cap="none">
                <a:solidFill>
                  <a:schemeClr val="accent2"/>
                </a:solidFill>
                <a:latin typeface="Eczar ExtraBold"/>
                <a:ea typeface="Eczar ExtraBold"/>
                <a:cs typeface="Eczar ExtraBold"/>
                <a:sym typeface="Eczar ExtraBold"/>
              </a:defRPr>
            </a:lvl9pPr>
          </a:lstStyle>
          <a:p>
            <a:pPr algn="ctr"/>
            <a:r>
              <a:rPr lang="en-US" sz="2500" b="1">
                <a:latin typeface="Eczar" panose="020B0604020202020204" charset="0"/>
                <a:cs typeface="Eczar" panose="020B0604020202020204" charset="0"/>
              </a:rPr>
              <a:t>vs.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03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80"/>
    </mc:Choice>
    <mc:Fallback xmlns="">
      <p:transition spd="slow" advTm="18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9|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heme/theme1.xml><?xml version="1.0" encoding="utf-8"?>
<a:theme xmlns:a="http://schemas.openxmlformats.org/drawingml/2006/main" name="Social Studies Subject for High School - 11th Grade: Progressivism and Reform by Slidesgo">
  <a:themeElements>
    <a:clrScheme name="Simple Light">
      <a:dk1>
        <a:srgbClr val="254E64"/>
      </a:dk1>
      <a:lt1>
        <a:srgbClr val="FFF5EC"/>
      </a:lt1>
      <a:dk2>
        <a:srgbClr val="F7E7D8"/>
      </a:dk2>
      <a:lt2>
        <a:srgbClr val="9FC4C3"/>
      </a:lt2>
      <a:accent1>
        <a:srgbClr val="E7525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4E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D2649FC57A9048B354F649D3E22D2D" ma:contentTypeVersion="7" ma:contentTypeDescription="Create a new document." ma:contentTypeScope="" ma:versionID="2b5fca83604fe4ecb7741ef98efca09b">
  <xsd:schema xmlns:xsd="http://www.w3.org/2001/XMLSchema" xmlns:xs="http://www.w3.org/2001/XMLSchema" xmlns:p="http://schemas.microsoft.com/office/2006/metadata/properties" xmlns:ns3="b3c3ba07-984a-4bce-a43b-b61826c2a7d8" xmlns:ns4="17de865c-e8de-4215-858d-da60184bdab9" targetNamespace="http://schemas.microsoft.com/office/2006/metadata/properties" ma:root="true" ma:fieldsID="565e18e7f3133d26767189e87bbeda29" ns3:_="" ns4:_="">
    <xsd:import namespace="b3c3ba07-984a-4bce-a43b-b61826c2a7d8"/>
    <xsd:import namespace="17de865c-e8de-4215-858d-da60184bda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c3ba07-984a-4bce-a43b-b61826c2a7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de865c-e8de-4215-858d-da60184bdab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AE3E20-C09A-48E9-AE75-F5E8945841AC}">
  <ds:schemaRefs>
    <ds:schemaRef ds:uri="17de865c-e8de-4215-858d-da60184bdab9"/>
    <ds:schemaRef ds:uri="b3c3ba07-984a-4bce-a43b-b61826c2a7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E88C5A-1D1B-4D27-8618-0C07427D52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806835-0FA9-4864-8E90-6CB9BC08911A}">
  <ds:schemaRefs>
    <ds:schemaRef ds:uri="17de865c-e8de-4215-858d-da60184bdab9"/>
    <ds:schemaRef ds:uri="b3c3ba07-984a-4bce-a43b-b61826c2a7d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857</Words>
  <Application>Microsoft Macintosh PowerPoint</Application>
  <PresentationFormat>On-screen Show (16:9)</PresentationFormat>
  <Paragraphs>208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Cambria Math</vt:lpstr>
      <vt:lpstr>Roboto Condensed Light</vt:lpstr>
      <vt:lpstr>Arial</vt:lpstr>
      <vt:lpstr>Eczar</vt:lpstr>
      <vt:lpstr>DM Sans</vt:lpstr>
      <vt:lpstr>Eczar ExtraBold</vt:lpstr>
      <vt:lpstr>Grotesque</vt:lpstr>
      <vt:lpstr>Social Studies Subject for High School - 11th Grade: Progressivism and Reform by Slidesgo</vt:lpstr>
      <vt:lpstr>MBAN 6400 Explainer:  MANOVA</vt:lpstr>
      <vt:lpstr>01</vt:lpstr>
      <vt:lpstr>Introduction</vt:lpstr>
      <vt:lpstr>PowerPoint Presentation</vt:lpstr>
      <vt:lpstr>Scenarios </vt:lpstr>
      <vt:lpstr>Scenario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Scenario C</vt:lpstr>
      <vt:lpstr>PowerPoint Presentation</vt:lpstr>
      <vt:lpstr>Scenario D</vt:lpstr>
      <vt:lpstr>PowerPoint Presentation</vt:lpstr>
      <vt:lpstr>PowerPoint Presentation</vt:lpstr>
      <vt:lpstr>    Strengths &amp; Limitations  of  MANOVA</vt:lpstr>
      <vt:lpstr>PowerPoint Presentation</vt:lpstr>
      <vt:lpstr>PowerPoint Presentation</vt:lpstr>
      <vt:lpstr>Limitations of MANOVA</vt:lpstr>
      <vt:lpstr>PowerPoint Presentation</vt:lpstr>
      <vt:lpstr>Appendix</vt:lpstr>
      <vt:lpstr>Assumptions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Studies Subject for High School:  MANOVA</dc:title>
  <cp:lastModifiedBy>Junge Xu</cp:lastModifiedBy>
  <cp:revision>1</cp:revision>
  <dcterms:modified xsi:type="dcterms:W3CDTF">2022-02-10T18:54:20Z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0x010100E5D2649FC57A9048B354F649D3E22D2D</vt:lpwstr>
  </property>
</Properties>
</file>